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76" r:id="rId4"/>
    <p:sldId id="279" r:id="rId5"/>
    <p:sldId id="256" r:id="rId6"/>
    <p:sldId id="284" r:id="rId7"/>
    <p:sldId id="280" r:id="rId8"/>
    <p:sldId id="281" r:id="rId9"/>
    <p:sldId id="283" r:id="rId10"/>
    <p:sldId id="286" r:id="rId11"/>
    <p:sldId id="28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4" autoAdjust="0"/>
    <p:restoredTop sz="94660"/>
  </p:normalViewPr>
  <p:slideViewPr>
    <p:cSldViewPr snapToGrid="0">
      <p:cViewPr>
        <p:scale>
          <a:sx n="121" d="100"/>
          <a:sy n="121" d="100"/>
        </p:scale>
        <p:origin x="2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7C236-3982-4256-A08A-3A276E33FF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0B2B4-FB0B-4E58-AA1F-2AD2E37A1716}">
      <dgm:prSet phldrT="[Text]" custT="1"/>
      <dgm:spPr/>
      <dgm:t>
        <a:bodyPr/>
        <a:lstStyle/>
        <a:p>
          <a:r>
            <a:rPr lang="en-US" sz="1800" dirty="0"/>
            <a:t>Prayer</a:t>
          </a:r>
        </a:p>
      </dgm:t>
    </dgm:pt>
    <dgm:pt modelId="{13F325CF-C41B-465B-8D9B-5CF47435BE51}" type="parTrans" cxnId="{399C32E5-E8AC-4EBC-A2DC-9033CCA9494A}">
      <dgm:prSet/>
      <dgm:spPr/>
      <dgm:t>
        <a:bodyPr/>
        <a:lstStyle/>
        <a:p>
          <a:endParaRPr lang="en-US"/>
        </a:p>
      </dgm:t>
    </dgm:pt>
    <dgm:pt modelId="{85D725CB-1331-4F67-AC0D-083774401482}" type="sibTrans" cxnId="{399C32E5-E8AC-4EBC-A2DC-9033CCA9494A}">
      <dgm:prSet/>
      <dgm:spPr/>
      <dgm:t>
        <a:bodyPr/>
        <a:lstStyle/>
        <a:p>
          <a:endParaRPr lang="en-US"/>
        </a:p>
      </dgm:t>
    </dgm:pt>
    <dgm:pt modelId="{07787051-3D0D-42F0-818D-C61F728C92EA}">
      <dgm:prSet phldrT="[Text]" custT="1"/>
      <dgm:spPr/>
      <dgm:t>
        <a:bodyPr/>
        <a:lstStyle/>
        <a:p>
          <a:r>
            <a:rPr lang="en-US" sz="1800" dirty="0"/>
            <a:t>Scripture Study – the Logos</a:t>
          </a:r>
        </a:p>
      </dgm:t>
    </dgm:pt>
    <dgm:pt modelId="{2BFF354A-3B9B-4FF3-80E2-AA18425F4710}" type="parTrans" cxnId="{2A4F8DE6-C193-4F30-85F0-D55A70589528}">
      <dgm:prSet/>
      <dgm:spPr/>
      <dgm:t>
        <a:bodyPr/>
        <a:lstStyle/>
        <a:p>
          <a:endParaRPr lang="en-US"/>
        </a:p>
      </dgm:t>
    </dgm:pt>
    <dgm:pt modelId="{BA7E0038-E9CB-4353-BE7D-76202B8E64BA}" type="sibTrans" cxnId="{2A4F8DE6-C193-4F30-85F0-D55A70589528}">
      <dgm:prSet/>
      <dgm:spPr/>
      <dgm:t>
        <a:bodyPr/>
        <a:lstStyle/>
        <a:p>
          <a:endParaRPr lang="en-US"/>
        </a:p>
      </dgm:t>
    </dgm:pt>
    <dgm:pt modelId="{D8B4E8B0-1C5B-4363-8A9F-A2917791E80F}">
      <dgm:prSet phldrT="[Text]" custT="1"/>
      <dgm:spPr/>
      <dgm:t>
        <a:bodyPr/>
        <a:lstStyle/>
        <a:p>
          <a:r>
            <a:rPr lang="en-US" sz="1600" dirty="0"/>
            <a:t>Faithfulness</a:t>
          </a:r>
        </a:p>
      </dgm:t>
    </dgm:pt>
    <dgm:pt modelId="{C924341F-E5B2-45FE-8FE8-A4F5E6EEC0AE}" type="parTrans" cxnId="{38CAF2C0-8F70-4503-8ED9-02A7EF036AE3}">
      <dgm:prSet/>
      <dgm:spPr/>
      <dgm:t>
        <a:bodyPr/>
        <a:lstStyle/>
        <a:p>
          <a:endParaRPr lang="en-US"/>
        </a:p>
      </dgm:t>
    </dgm:pt>
    <dgm:pt modelId="{37C996AF-696C-4413-AED3-49DB5E826BAA}" type="sibTrans" cxnId="{38CAF2C0-8F70-4503-8ED9-02A7EF036AE3}">
      <dgm:prSet/>
      <dgm:spPr/>
      <dgm:t>
        <a:bodyPr/>
        <a:lstStyle/>
        <a:p>
          <a:endParaRPr lang="en-US"/>
        </a:p>
      </dgm:t>
    </dgm:pt>
    <dgm:pt modelId="{97AEE688-7013-42CC-8DF0-0CCAFD794094}">
      <dgm:prSet phldrT="[Text]" custT="1"/>
      <dgm:spPr/>
      <dgm:t>
        <a:bodyPr/>
        <a:lstStyle/>
        <a:p>
          <a:r>
            <a:rPr lang="en-US" sz="1800" dirty="0"/>
            <a:t>Action</a:t>
          </a:r>
        </a:p>
      </dgm:t>
    </dgm:pt>
    <dgm:pt modelId="{7A5F0E19-EF22-4D57-9BF3-A9D80FD2BAA9}" type="parTrans" cxnId="{8DBA88FB-79C6-4445-BE74-8C326A5309FF}">
      <dgm:prSet/>
      <dgm:spPr/>
      <dgm:t>
        <a:bodyPr/>
        <a:lstStyle/>
        <a:p>
          <a:endParaRPr lang="en-US"/>
        </a:p>
      </dgm:t>
    </dgm:pt>
    <dgm:pt modelId="{17C300C4-54D0-4B89-85EC-9AB901B1916B}" type="sibTrans" cxnId="{8DBA88FB-79C6-4445-BE74-8C326A5309FF}">
      <dgm:prSet/>
      <dgm:spPr/>
      <dgm:t>
        <a:bodyPr/>
        <a:lstStyle/>
        <a:p>
          <a:endParaRPr lang="en-US"/>
        </a:p>
      </dgm:t>
    </dgm:pt>
    <dgm:pt modelId="{EF38E6C3-D2B5-4B16-9F90-D0E882613593}">
      <dgm:prSet phldrT="[Text]" custT="1"/>
      <dgm:spPr/>
      <dgm:t>
        <a:bodyPr/>
        <a:lstStyle/>
        <a:p>
          <a:r>
            <a:rPr lang="en-US" sz="1800" dirty="0"/>
            <a:t>Accountability</a:t>
          </a:r>
        </a:p>
      </dgm:t>
    </dgm:pt>
    <dgm:pt modelId="{68930655-80A2-4CFC-9B8A-6993AAE59BE8}" type="parTrans" cxnId="{8EF5C61D-4964-4A17-999F-F184C91F7967}">
      <dgm:prSet/>
      <dgm:spPr/>
      <dgm:t>
        <a:bodyPr/>
        <a:lstStyle/>
        <a:p>
          <a:endParaRPr lang="en-US"/>
        </a:p>
      </dgm:t>
    </dgm:pt>
    <dgm:pt modelId="{6F571FD4-D180-4DCD-8417-AC05D6D180E8}" type="sibTrans" cxnId="{8EF5C61D-4964-4A17-999F-F184C91F7967}">
      <dgm:prSet/>
      <dgm:spPr/>
      <dgm:t>
        <a:bodyPr/>
        <a:lstStyle/>
        <a:p>
          <a:endParaRPr lang="en-US"/>
        </a:p>
      </dgm:t>
    </dgm:pt>
    <dgm:pt modelId="{026D5A98-F286-407D-8A09-28E1B45E06D9}" type="pres">
      <dgm:prSet presAssocID="{DA77C236-3982-4256-A08A-3A276E33FF6C}" presName="cycle" presStyleCnt="0">
        <dgm:presLayoutVars>
          <dgm:dir/>
          <dgm:resizeHandles val="exact"/>
        </dgm:presLayoutVars>
      </dgm:prSet>
      <dgm:spPr/>
    </dgm:pt>
    <dgm:pt modelId="{D5F9DFA7-2B7B-403E-8F7F-A5DC95E2BA9F}" type="pres">
      <dgm:prSet presAssocID="{DE60B2B4-FB0B-4E58-AA1F-2AD2E37A1716}" presName="dummy" presStyleCnt="0"/>
      <dgm:spPr/>
    </dgm:pt>
    <dgm:pt modelId="{35C5E212-5110-4F19-A40B-1965D3A2F898}" type="pres">
      <dgm:prSet presAssocID="{DE60B2B4-FB0B-4E58-AA1F-2AD2E37A1716}" presName="node" presStyleLbl="revTx" presStyleIdx="0" presStyleCnt="5">
        <dgm:presLayoutVars>
          <dgm:bulletEnabled val="1"/>
        </dgm:presLayoutVars>
      </dgm:prSet>
      <dgm:spPr/>
    </dgm:pt>
    <dgm:pt modelId="{0B6EDC5C-0975-4992-A3D2-330AA048D97F}" type="pres">
      <dgm:prSet presAssocID="{85D725CB-1331-4F67-AC0D-083774401482}" presName="sibTrans" presStyleLbl="node1" presStyleIdx="0" presStyleCnt="5"/>
      <dgm:spPr/>
    </dgm:pt>
    <dgm:pt modelId="{CBC857D8-9E87-4052-A86C-D318A949075D}" type="pres">
      <dgm:prSet presAssocID="{07787051-3D0D-42F0-818D-C61F728C92EA}" presName="dummy" presStyleCnt="0"/>
      <dgm:spPr/>
    </dgm:pt>
    <dgm:pt modelId="{48B375C3-457E-4FA0-A49F-17C8C11ECD87}" type="pres">
      <dgm:prSet presAssocID="{07787051-3D0D-42F0-818D-C61F728C92EA}" presName="node" presStyleLbl="revTx" presStyleIdx="1" presStyleCnt="5">
        <dgm:presLayoutVars>
          <dgm:bulletEnabled val="1"/>
        </dgm:presLayoutVars>
      </dgm:prSet>
      <dgm:spPr/>
    </dgm:pt>
    <dgm:pt modelId="{17B38890-D7D5-411C-BAF0-925806A96B5C}" type="pres">
      <dgm:prSet presAssocID="{BA7E0038-E9CB-4353-BE7D-76202B8E64BA}" presName="sibTrans" presStyleLbl="node1" presStyleIdx="1" presStyleCnt="5"/>
      <dgm:spPr/>
    </dgm:pt>
    <dgm:pt modelId="{527406A2-F568-4A4C-BA96-1A7CE57E2B70}" type="pres">
      <dgm:prSet presAssocID="{D8B4E8B0-1C5B-4363-8A9F-A2917791E80F}" presName="dummy" presStyleCnt="0"/>
      <dgm:spPr/>
    </dgm:pt>
    <dgm:pt modelId="{42ED5F99-A822-43C3-BE27-E8DFE382A206}" type="pres">
      <dgm:prSet presAssocID="{D8B4E8B0-1C5B-4363-8A9F-A2917791E80F}" presName="node" presStyleLbl="revTx" presStyleIdx="2" presStyleCnt="5">
        <dgm:presLayoutVars>
          <dgm:bulletEnabled val="1"/>
        </dgm:presLayoutVars>
      </dgm:prSet>
      <dgm:spPr/>
    </dgm:pt>
    <dgm:pt modelId="{3735BDC8-1E69-4A8A-AEFD-4A08D5611F7A}" type="pres">
      <dgm:prSet presAssocID="{37C996AF-696C-4413-AED3-49DB5E826BAA}" presName="sibTrans" presStyleLbl="node1" presStyleIdx="2" presStyleCnt="5"/>
      <dgm:spPr/>
    </dgm:pt>
    <dgm:pt modelId="{BF85AFF3-152E-406B-A6B5-C9ABC6920A2D}" type="pres">
      <dgm:prSet presAssocID="{97AEE688-7013-42CC-8DF0-0CCAFD794094}" presName="dummy" presStyleCnt="0"/>
      <dgm:spPr/>
    </dgm:pt>
    <dgm:pt modelId="{8243EE24-A3B9-44AF-AC0C-85D1D428650F}" type="pres">
      <dgm:prSet presAssocID="{97AEE688-7013-42CC-8DF0-0CCAFD794094}" presName="node" presStyleLbl="revTx" presStyleIdx="3" presStyleCnt="5" custScaleX="125860">
        <dgm:presLayoutVars>
          <dgm:bulletEnabled val="1"/>
        </dgm:presLayoutVars>
      </dgm:prSet>
      <dgm:spPr/>
    </dgm:pt>
    <dgm:pt modelId="{768E4F41-EA47-4B07-8541-4402401E1848}" type="pres">
      <dgm:prSet presAssocID="{17C300C4-54D0-4B89-85EC-9AB901B1916B}" presName="sibTrans" presStyleLbl="node1" presStyleIdx="3" presStyleCnt="5"/>
      <dgm:spPr/>
    </dgm:pt>
    <dgm:pt modelId="{849F9B5B-DABF-4213-B1A6-161CA2F42ADC}" type="pres">
      <dgm:prSet presAssocID="{EF38E6C3-D2B5-4B16-9F90-D0E882613593}" presName="dummy" presStyleCnt="0"/>
      <dgm:spPr/>
    </dgm:pt>
    <dgm:pt modelId="{3B2A4CC0-3E20-4E17-ACA3-8EE618DCE804}" type="pres">
      <dgm:prSet presAssocID="{EF38E6C3-D2B5-4B16-9F90-D0E882613593}" presName="node" presStyleLbl="revTx" presStyleIdx="4" presStyleCnt="5" custScaleX="131104">
        <dgm:presLayoutVars>
          <dgm:bulletEnabled val="1"/>
        </dgm:presLayoutVars>
      </dgm:prSet>
      <dgm:spPr/>
    </dgm:pt>
    <dgm:pt modelId="{DAD69F95-474F-4E71-99AD-C0D51A232FAF}" type="pres">
      <dgm:prSet presAssocID="{6F571FD4-D180-4DCD-8417-AC05D6D180E8}" presName="sibTrans" presStyleLbl="node1" presStyleIdx="4" presStyleCnt="5"/>
      <dgm:spPr/>
    </dgm:pt>
  </dgm:ptLst>
  <dgm:cxnLst>
    <dgm:cxn modelId="{62C9A118-9641-445D-AD07-EA1BF6E059F3}" type="presOf" srcId="{DA77C236-3982-4256-A08A-3A276E33FF6C}" destId="{026D5A98-F286-407D-8A09-28E1B45E06D9}" srcOrd="0" destOrd="0" presId="urn:microsoft.com/office/officeart/2005/8/layout/cycle1"/>
    <dgm:cxn modelId="{8EF5C61D-4964-4A17-999F-F184C91F7967}" srcId="{DA77C236-3982-4256-A08A-3A276E33FF6C}" destId="{EF38E6C3-D2B5-4B16-9F90-D0E882613593}" srcOrd="4" destOrd="0" parTransId="{68930655-80A2-4CFC-9B8A-6993AAE59BE8}" sibTransId="{6F571FD4-D180-4DCD-8417-AC05D6D180E8}"/>
    <dgm:cxn modelId="{3AD6993F-873E-46B4-85B6-C59330A786E1}" type="presOf" srcId="{DE60B2B4-FB0B-4E58-AA1F-2AD2E37A1716}" destId="{35C5E212-5110-4F19-A40B-1965D3A2F898}" srcOrd="0" destOrd="0" presId="urn:microsoft.com/office/officeart/2005/8/layout/cycle1"/>
    <dgm:cxn modelId="{085AAF5E-428B-415E-B4EF-B3018753B0F0}" type="presOf" srcId="{85D725CB-1331-4F67-AC0D-083774401482}" destId="{0B6EDC5C-0975-4992-A3D2-330AA048D97F}" srcOrd="0" destOrd="0" presId="urn:microsoft.com/office/officeart/2005/8/layout/cycle1"/>
    <dgm:cxn modelId="{9C629979-844F-4A55-8ACC-CEBF8FC5BB9E}" type="presOf" srcId="{07787051-3D0D-42F0-818D-C61F728C92EA}" destId="{48B375C3-457E-4FA0-A49F-17C8C11ECD87}" srcOrd="0" destOrd="0" presId="urn:microsoft.com/office/officeart/2005/8/layout/cycle1"/>
    <dgm:cxn modelId="{E72AE696-57DF-43C3-B586-C285C196CE86}" type="presOf" srcId="{D8B4E8B0-1C5B-4363-8A9F-A2917791E80F}" destId="{42ED5F99-A822-43C3-BE27-E8DFE382A206}" srcOrd="0" destOrd="0" presId="urn:microsoft.com/office/officeart/2005/8/layout/cycle1"/>
    <dgm:cxn modelId="{9D7CB6A4-5A2A-4398-B2B9-853FF2813217}" type="presOf" srcId="{6F571FD4-D180-4DCD-8417-AC05D6D180E8}" destId="{DAD69F95-474F-4E71-99AD-C0D51A232FAF}" srcOrd="0" destOrd="0" presId="urn:microsoft.com/office/officeart/2005/8/layout/cycle1"/>
    <dgm:cxn modelId="{2F1E19AA-108D-42C5-8E7F-87ECCE702410}" type="presOf" srcId="{97AEE688-7013-42CC-8DF0-0CCAFD794094}" destId="{8243EE24-A3B9-44AF-AC0C-85D1D428650F}" srcOrd="0" destOrd="0" presId="urn:microsoft.com/office/officeart/2005/8/layout/cycle1"/>
    <dgm:cxn modelId="{DF4360BA-05C7-4017-A96B-E41B45065056}" type="presOf" srcId="{17C300C4-54D0-4B89-85EC-9AB901B1916B}" destId="{768E4F41-EA47-4B07-8541-4402401E1848}" srcOrd="0" destOrd="0" presId="urn:microsoft.com/office/officeart/2005/8/layout/cycle1"/>
    <dgm:cxn modelId="{B97585BA-E263-4941-B52C-84030F75BFD4}" type="presOf" srcId="{37C996AF-696C-4413-AED3-49DB5E826BAA}" destId="{3735BDC8-1E69-4A8A-AEFD-4A08D5611F7A}" srcOrd="0" destOrd="0" presId="urn:microsoft.com/office/officeart/2005/8/layout/cycle1"/>
    <dgm:cxn modelId="{38CAF2C0-8F70-4503-8ED9-02A7EF036AE3}" srcId="{DA77C236-3982-4256-A08A-3A276E33FF6C}" destId="{D8B4E8B0-1C5B-4363-8A9F-A2917791E80F}" srcOrd="2" destOrd="0" parTransId="{C924341F-E5B2-45FE-8FE8-A4F5E6EEC0AE}" sibTransId="{37C996AF-696C-4413-AED3-49DB5E826BAA}"/>
    <dgm:cxn modelId="{9D7694D4-85CA-4189-9361-62CCF57C0248}" type="presOf" srcId="{BA7E0038-E9CB-4353-BE7D-76202B8E64BA}" destId="{17B38890-D7D5-411C-BAF0-925806A96B5C}" srcOrd="0" destOrd="0" presId="urn:microsoft.com/office/officeart/2005/8/layout/cycle1"/>
    <dgm:cxn modelId="{399C32E5-E8AC-4EBC-A2DC-9033CCA9494A}" srcId="{DA77C236-3982-4256-A08A-3A276E33FF6C}" destId="{DE60B2B4-FB0B-4E58-AA1F-2AD2E37A1716}" srcOrd="0" destOrd="0" parTransId="{13F325CF-C41B-465B-8D9B-5CF47435BE51}" sibTransId="{85D725CB-1331-4F67-AC0D-083774401482}"/>
    <dgm:cxn modelId="{2A4F8DE6-C193-4F30-85F0-D55A70589528}" srcId="{DA77C236-3982-4256-A08A-3A276E33FF6C}" destId="{07787051-3D0D-42F0-818D-C61F728C92EA}" srcOrd="1" destOrd="0" parTransId="{2BFF354A-3B9B-4FF3-80E2-AA18425F4710}" sibTransId="{BA7E0038-E9CB-4353-BE7D-76202B8E64BA}"/>
    <dgm:cxn modelId="{13BDF7E9-8AF8-4A96-BEB2-D28ACBAE53FC}" type="presOf" srcId="{EF38E6C3-D2B5-4B16-9F90-D0E882613593}" destId="{3B2A4CC0-3E20-4E17-ACA3-8EE618DCE804}" srcOrd="0" destOrd="0" presId="urn:microsoft.com/office/officeart/2005/8/layout/cycle1"/>
    <dgm:cxn modelId="{8DBA88FB-79C6-4445-BE74-8C326A5309FF}" srcId="{DA77C236-3982-4256-A08A-3A276E33FF6C}" destId="{97AEE688-7013-42CC-8DF0-0CCAFD794094}" srcOrd="3" destOrd="0" parTransId="{7A5F0E19-EF22-4D57-9BF3-A9D80FD2BAA9}" sibTransId="{17C300C4-54D0-4B89-85EC-9AB901B1916B}"/>
    <dgm:cxn modelId="{5DCB38CB-0E32-4815-A532-CC0F5DB2E17E}" type="presParOf" srcId="{026D5A98-F286-407D-8A09-28E1B45E06D9}" destId="{D5F9DFA7-2B7B-403E-8F7F-A5DC95E2BA9F}" srcOrd="0" destOrd="0" presId="urn:microsoft.com/office/officeart/2005/8/layout/cycle1"/>
    <dgm:cxn modelId="{399BB18A-8DC0-42B2-9AF2-D313A8BC308C}" type="presParOf" srcId="{026D5A98-F286-407D-8A09-28E1B45E06D9}" destId="{35C5E212-5110-4F19-A40B-1965D3A2F898}" srcOrd="1" destOrd="0" presId="urn:microsoft.com/office/officeart/2005/8/layout/cycle1"/>
    <dgm:cxn modelId="{4011948B-953B-4C21-8122-C6374A9C2EEC}" type="presParOf" srcId="{026D5A98-F286-407D-8A09-28E1B45E06D9}" destId="{0B6EDC5C-0975-4992-A3D2-330AA048D97F}" srcOrd="2" destOrd="0" presId="urn:microsoft.com/office/officeart/2005/8/layout/cycle1"/>
    <dgm:cxn modelId="{FCF0FB6C-8046-4780-B912-A7AF4B1392A8}" type="presParOf" srcId="{026D5A98-F286-407D-8A09-28E1B45E06D9}" destId="{CBC857D8-9E87-4052-A86C-D318A949075D}" srcOrd="3" destOrd="0" presId="urn:microsoft.com/office/officeart/2005/8/layout/cycle1"/>
    <dgm:cxn modelId="{BE267EE6-EE55-4C64-B6F0-2CEAF98D1DFA}" type="presParOf" srcId="{026D5A98-F286-407D-8A09-28E1B45E06D9}" destId="{48B375C3-457E-4FA0-A49F-17C8C11ECD87}" srcOrd="4" destOrd="0" presId="urn:microsoft.com/office/officeart/2005/8/layout/cycle1"/>
    <dgm:cxn modelId="{02FDEF7D-F9EC-45B6-A9C1-F1A34BA786A7}" type="presParOf" srcId="{026D5A98-F286-407D-8A09-28E1B45E06D9}" destId="{17B38890-D7D5-411C-BAF0-925806A96B5C}" srcOrd="5" destOrd="0" presId="urn:microsoft.com/office/officeart/2005/8/layout/cycle1"/>
    <dgm:cxn modelId="{32CA1D69-DB96-46FF-ADA9-491ED5B6EE8F}" type="presParOf" srcId="{026D5A98-F286-407D-8A09-28E1B45E06D9}" destId="{527406A2-F568-4A4C-BA96-1A7CE57E2B70}" srcOrd="6" destOrd="0" presId="urn:microsoft.com/office/officeart/2005/8/layout/cycle1"/>
    <dgm:cxn modelId="{EBA128B3-7242-43D2-90E3-BEAE90F8985A}" type="presParOf" srcId="{026D5A98-F286-407D-8A09-28E1B45E06D9}" destId="{42ED5F99-A822-43C3-BE27-E8DFE382A206}" srcOrd="7" destOrd="0" presId="urn:microsoft.com/office/officeart/2005/8/layout/cycle1"/>
    <dgm:cxn modelId="{3D38B676-FFEC-4B88-AA4E-C59EAE70562D}" type="presParOf" srcId="{026D5A98-F286-407D-8A09-28E1B45E06D9}" destId="{3735BDC8-1E69-4A8A-AEFD-4A08D5611F7A}" srcOrd="8" destOrd="0" presId="urn:microsoft.com/office/officeart/2005/8/layout/cycle1"/>
    <dgm:cxn modelId="{A5598C65-6539-419B-8DA9-CAA0F45F8B64}" type="presParOf" srcId="{026D5A98-F286-407D-8A09-28E1B45E06D9}" destId="{BF85AFF3-152E-406B-A6B5-C9ABC6920A2D}" srcOrd="9" destOrd="0" presId="urn:microsoft.com/office/officeart/2005/8/layout/cycle1"/>
    <dgm:cxn modelId="{06EF8B96-700F-49CB-8C88-2D91DEAFB52C}" type="presParOf" srcId="{026D5A98-F286-407D-8A09-28E1B45E06D9}" destId="{8243EE24-A3B9-44AF-AC0C-85D1D428650F}" srcOrd="10" destOrd="0" presId="urn:microsoft.com/office/officeart/2005/8/layout/cycle1"/>
    <dgm:cxn modelId="{81180C91-4B23-4F76-99E7-C9AF3A6CC2A0}" type="presParOf" srcId="{026D5A98-F286-407D-8A09-28E1B45E06D9}" destId="{768E4F41-EA47-4B07-8541-4402401E1848}" srcOrd="11" destOrd="0" presId="urn:microsoft.com/office/officeart/2005/8/layout/cycle1"/>
    <dgm:cxn modelId="{A2CA5171-9561-4546-B8F4-BC5FD35C02AB}" type="presParOf" srcId="{026D5A98-F286-407D-8A09-28E1B45E06D9}" destId="{849F9B5B-DABF-4213-B1A6-161CA2F42ADC}" srcOrd="12" destOrd="0" presId="urn:microsoft.com/office/officeart/2005/8/layout/cycle1"/>
    <dgm:cxn modelId="{05277E3B-6F5E-49C2-943C-B76A15B3CAE7}" type="presParOf" srcId="{026D5A98-F286-407D-8A09-28E1B45E06D9}" destId="{3B2A4CC0-3E20-4E17-ACA3-8EE618DCE804}" srcOrd="13" destOrd="0" presId="urn:microsoft.com/office/officeart/2005/8/layout/cycle1"/>
    <dgm:cxn modelId="{17A1434B-F70C-4D1C-B7E0-A2B2E8BEF784}" type="presParOf" srcId="{026D5A98-F286-407D-8A09-28E1B45E06D9}" destId="{DAD69F95-474F-4E71-99AD-C0D51A232FA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5E212-5110-4F19-A40B-1965D3A2F898}">
      <dsp:nvSpPr>
        <dsp:cNvPr id="0" name=""/>
        <dsp:cNvSpPr/>
      </dsp:nvSpPr>
      <dsp:spPr>
        <a:xfrm>
          <a:off x="5957217" y="38270"/>
          <a:ext cx="1290060" cy="129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Prayer</a:t>
          </a:r>
        </a:p>
      </dsp:txBody>
      <dsp:txXfrm>
        <a:off x="5957217" y="38270"/>
        <a:ext cx="1290060" cy="1290060"/>
      </dsp:txXfrm>
    </dsp:sp>
    <dsp:sp modelId="{0B6EDC5C-0975-4992-A3D2-330AA048D97F}">
      <dsp:nvSpPr>
        <dsp:cNvPr id="0" name=""/>
        <dsp:cNvSpPr/>
      </dsp:nvSpPr>
      <dsp:spPr>
        <a:xfrm>
          <a:off x="2923258" y="1037"/>
          <a:ext cx="4835887" cy="4835887"/>
        </a:xfrm>
        <a:prstGeom prst="circularArrow">
          <a:avLst>
            <a:gd name="adj1" fmla="val 5202"/>
            <a:gd name="adj2" fmla="val 336046"/>
            <a:gd name="adj3" fmla="val 21292702"/>
            <a:gd name="adj4" fmla="val 19766712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375C3-457E-4FA0-A49F-17C8C11ECD87}">
      <dsp:nvSpPr>
        <dsp:cNvPr id="0" name=""/>
        <dsp:cNvSpPr/>
      </dsp:nvSpPr>
      <dsp:spPr>
        <a:xfrm>
          <a:off x="6736586" y="2436921"/>
          <a:ext cx="1290060" cy="129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Scripture Study – the Logos</a:t>
          </a:r>
        </a:p>
      </dsp:txBody>
      <dsp:txXfrm>
        <a:off x="6736586" y="2436921"/>
        <a:ext cx="1290060" cy="1290060"/>
      </dsp:txXfrm>
    </dsp:sp>
    <dsp:sp modelId="{17B38890-D7D5-411C-BAF0-925806A96B5C}">
      <dsp:nvSpPr>
        <dsp:cNvPr id="0" name=""/>
        <dsp:cNvSpPr/>
      </dsp:nvSpPr>
      <dsp:spPr>
        <a:xfrm>
          <a:off x="2923258" y="1037"/>
          <a:ext cx="4835887" cy="4835887"/>
        </a:xfrm>
        <a:prstGeom prst="circularArrow">
          <a:avLst>
            <a:gd name="adj1" fmla="val 5202"/>
            <a:gd name="adj2" fmla="val 336046"/>
            <a:gd name="adj3" fmla="val 4014138"/>
            <a:gd name="adj4" fmla="val 225394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D5F99-A822-43C3-BE27-E8DFE382A206}">
      <dsp:nvSpPr>
        <dsp:cNvPr id="0" name=""/>
        <dsp:cNvSpPr/>
      </dsp:nvSpPr>
      <dsp:spPr>
        <a:xfrm>
          <a:off x="4696172" y="3919369"/>
          <a:ext cx="1290060" cy="129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Faithfulness</a:t>
          </a:r>
        </a:p>
      </dsp:txBody>
      <dsp:txXfrm>
        <a:off x="4696172" y="3919369"/>
        <a:ext cx="1290060" cy="1290060"/>
      </dsp:txXfrm>
    </dsp:sp>
    <dsp:sp modelId="{3735BDC8-1E69-4A8A-AEFD-4A08D5611F7A}">
      <dsp:nvSpPr>
        <dsp:cNvPr id="0" name=""/>
        <dsp:cNvSpPr/>
      </dsp:nvSpPr>
      <dsp:spPr>
        <a:xfrm>
          <a:off x="2923258" y="1037"/>
          <a:ext cx="4835887" cy="4835887"/>
        </a:xfrm>
        <a:prstGeom prst="circularArrow">
          <a:avLst>
            <a:gd name="adj1" fmla="val 5202"/>
            <a:gd name="adj2" fmla="val 336046"/>
            <a:gd name="adj3" fmla="val 8210008"/>
            <a:gd name="adj4" fmla="val 644981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3EE24-A3B9-44AF-AC0C-85D1D428650F}">
      <dsp:nvSpPr>
        <dsp:cNvPr id="0" name=""/>
        <dsp:cNvSpPr/>
      </dsp:nvSpPr>
      <dsp:spPr>
        <a:xfrm>
          <a:off x="2488952" y="2436921"/>
          <a:ext cx="1623670" cy="129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Action</a:t>
          </a:r>
        </a:p>
      </dsp:txBody>
      <dsp:txXfrm>
        <a:off x="2488952" y="2436921"/>
        <a:ext cx="1623670" cy="1290060"/>
      </dsp:txXfrm>
    </dsp:sp>
    <dsp:sp modelId="{768E4F41-EA47-4B07-8541-4402401E1848}">
      <dsp:nvSpPr>
        <dsp:cNvPr id="0" name=""/>
        <dsp:cNvSpPr/>
      </dsp:nvSpPr>
      <dsp:spPr>
        <a:xfrm>
          <a:off x="2923258" y="1037"/>
          <a:ext cx="4835887" cy="4835887"/>
        </a:xfrm>
        <a:prstGeom prst="circularArrow">
          <a:avLst>
            <a:gd name="adj1" fmla="val 5202"/>
            <a:gd name="adj2" fmla="val 336046"/>
            <a:gd name="adj3" fmla="val 12297242"/>
            <a:gd name="adj4" fmla="val 10771253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A4CC0-3E20-4E17-ACA3-8EE618DCE804}">
      <dsp:nvSpPr>
        <dsp:cNvPr id="0" name=""/>
        <dsp:cNvSpPr/>
      </dsp:nvSpPr>
      <dsp:spPr>
        <a:xfrm>
          <a:off x="3234496" y="38270"/>
          <a:ext cx="1691321" cy="129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Accountability</a:t>
          </a:r>
        </a:p>
      </dsp:txBody>
      <dsp:txXfrm>
        <a:off x="3234496" y="38270"/>
        <a:ext cx="1691321" cy="1290060"/>
      </dsp:txXfrm>
    </dsp:sp>
    <dsp:sp modelId="{DAD69F95-474F-4E71-99AD-C0D51A232FAF}">
      <dsp:nvSpPr>
        <dsp:cNvPr id="0" name=""/>
        <dsp:cNvSpPr/>
      </dsp:nvSpPr>
      <dsp:spPr>
        <a:xfrm>
          <a:off x="2923258" y="1037"/>
          <a:ext cx="4835887" cy="4835887"/>
        </a:xfrm>
        <a:prstGeom prst="circularArrow">
          <a:avLst>
            <a:gd name="adj1" fmla="val 5202"/>
            <a:gd name="adj2" fmla="val 336046"/>
            <a:gd name="adj3" fmla="val 16865129"/>
            <a:gd name="adj4" fmla="val 15530171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1T23:40:16.573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nkEffects" value="bronze"/>
      <inkml:brushProperty name="anchorX" value="-46071.69531"/>
      <inkml:brushProperty name="anchorY" value="-24083.75"/>
      <inkml:brushProperty name="scaleFactor" value="0.5"/>
    </inkml:brush>
  </inkml:definitions>
  <inkml:trace contextRef="#ctx0" brushRef="#br0">0 0 24575,'50'13'0,"-14"-5"0,0-1 0,-15-4 0,0 0 0,5 1 0,5-1 0,1-1 0,11 1 0,11 0 0,8 1 0,7-1 0,-3 1 0,-2-1 0,2 0 0,4 0 0,-19-1 0,0 0 0,18 0 0,-15 0 0,1-1 0,20 1 0,17 0 0,-10 0 0,-16-1 0,-18-2 0,-8 1 0,-1-1 0,-1 0 0,3 0 0,9-2 0,8 1 0,7-1 0,2 1 0,-3-1 0,-3-1 0,-10 0 0,-10 0 0,-10 0 0,-4 1 0,3 0 0,6 0 0,3 1 0,-3 1 0,-8 1 0,-7 0 0,-4 0 0,2 1 0,8-1 0,10 2 0,6-1 0,2 0 0,-5-1 0,-5 1 0,-2 1 0,1-1 0,2 0 0,3 0 0,3 0 0,1 0 0,-1 0 0,-4 0 0,-3 0 0,0-1 0,2 0 0,2 0 0,1 0 0,-3 0 0,-6 0 0,-8 0 0,-7 0 0,-2 0 0,1 0 0,5 0 0,3 0 0,-5 0 0,-5 0 0,-1 0 0,2 0 0,5 0 0,2 0 0,-5 0 0,-7 0 0,-6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1T23:40:20.64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nkEffects" value="bronze"/>
      <inkml:brushProperty name="anchorX" value="-69957.46875"/>
      <inkml:brushProperty name="anchorY" value="-33663.55078"/>
      <inkml:brushProperty name="scaleFactor" value="0.5"/>
    </inkml:brush>
  </inkml:definitions>
  <inkml:trace contextRef="#ctx0" brushRef="#br0">46 0 24575,'-6'54'0,"2"-12"0,2 11 0,1-11 0,0 3 0,1 6 0,-1 3 0,0 4 0,1 3 0,-1 23 0,0-33 0,1 27 0,0-33 0,-1 15 0,0 5 0,-2 3 0,0 3 0,2 0 0,-1-3 0,1-5 0,0-5 0,-1-4 0,1-2 0,-1 0 0,1 4 0,1 5 0,0 3 0,1 1 0,-1-3 0,2-7 0,0-8 0,0-7 0,1-4 0,-1 0 0,-1-1 0,0 3 0,0 1 0,0 2 0,-1-3 0,1 0 0,0-3 0,1-3 0,-1-2 0,-1-9 0,0-4 0,0 0 0,0 0 0,0 2 0,0 5 0,0 2 0,-1 5 0,1 1 0,-2 1 0,0-1 0,0-1 0,0 1 0,1-1 0,0-3 0,0-1 0,0-7 0,0-1 0,1 6 0,0 3 0,0 7 0,0 3 0,0-1 0,-1 2 0,0 1 0,1 2 0,1 2 0,-1 4 0,1 4 0,-1 0 0,0 3 0,1-2 0,0-2 0,-1 1 0,-1-4 0,0 0 0,1-3 0,0-2 0,-1-3 0,1-3 0,-1 2 0,0 0 0,1 3 0,0 1 0,0 1 0,0 1 0,-1-3 0,0-2 0,0-5 0,1-1 0,0 1 0,0 3 0,0 3 0,-1 0 0,1 1 0,-1 0 0,0 2 0,0 3 0,0 5 0,0 0 0,0 2 0,0-2 0,0-5 0,1-1 0,0-3 0,0-3 0,0-2 0,0-2 0,1-3 0,-1 1 0,1 1 0,-1-1 0,0 2 0,0 0 0,0 1 0,0-1 0,0 1 0,0-2 0,1-1 0,1-3 0,-1-1 0,1 0 0,-1 1 0,0 1 0,-1 1 0,0 3 0,0 0 0,-1 0 0,0-2 0,1 1 0,-1-1 0,1-2 0,0-5 0,0-4 0,0-3 0,0-2 0,-1-2 0,1-1 0,-1-1 0,0 2 0,1 2 0,0 4 0,1 1 0,-1-1 0,1-4 0,0-7 0,-1-4 0,0 2 0,0 1 0,0 7 0,0 2 0,0 1 0,0-1 0,0-4 0,0-3 0,2-6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1T23:41:32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4440 559 24575,'-5'-9'0,"-3"-3"0,0-2 0,-3-4 0,1 1 0,0-1 0,0-1 0,1 1 0,-1 0 0,0-1 0,1 3 0,0 0 0,1 4 0,1 1 0,1 2 0,1-1 0,-1 0 0,1 1 0,-1 0 0,1 1 0,-1 0 0,-2-3 0,-2-3 0,-4-1 0,-2 0 0,-3 0 0,-3-1 0,-5 2 0,-3 1 0,-3 2 0,-1 3 0,-3 2 0,-4 0 0,0 2 0,1 0 0,5 2 0,6 0 0,4 1 0,1-1 0,-2 1 0,-4 0 0,-2 0 0,1 1 0,3 0 0,2 2 0,2 0 0,2 2 0,-6 4 0,11-2 0,-7 5 0,12-3 0,-2 2 0,4-2 0,4-2 0,2-3 0,2-2 0,2 0 0,-2 0 0,0 0 0,-2 2 0,0-1 0,1 0 0,1 0 0,0-3 0,-3-2 0,-4-4 0,-7-4 0,-3-4 0,-2-1 0,1 2 0,3 1 0,3 4 0,4 2 0,1 0 0,-1 2 0,-5-2 0,-4-1 0,-7-1 0,-7-2 0,-3 0 0,-2 2 0,1 1 0,2 3 0,2 1 0,-1 3 0,-1 1 0,0 2 0,1 0 0,3 1 0,3 0 0,0 1 0,-1 1 0,-3 1 0,-2 2 0,-7 3 0,-3 3 0,0 1 0,4-1 0,9-1 0,7-1 0,6-3 0,2 0 0,-3 1 0,-8 1 0,-4 3 0,0-1 0,6-2 0,10-4 0,8-3 0,4-5 0,1-7 0,-3-5 0,-5-8 0,-2-3 0,-5-5 0,-2-1 0,0 3 0,1 4 0,3 7 0,1 5 0,-1 5 0,-1 3 0,-2 2 0,-4 0 0,-5 0 0,-4 1 0,-3-1 0,-6 0 0,-4 2 0,-3 0 0,-4 0 0,-3 2 0,-3 3 0,-1 2 0,5 1 0,10 1 0,11-1 0,16-2 0,2 2 0,5-2 0,-6 3 0,-3 0 0,-6 2 0,-3 0 0,-3 2 0,0-1 0,2-1 0,2-2 0,1-2 0,0 1 0,0 1 0,2-2 0,7-1 0,7-3 0,4-3 0,0-2 0,-1-3 0,-4-3 0,-11-8 0,6 3 0,-11-8 0,10 7 0,-4-3 0,1 3 0,-1 1 0,-2 1 0,-4 2 0,-2 0 0,-3 2 0,-3 1 0,0 2 0,2 2 0,5 1 0,5 2 0,-2 1 0,-7 3 0,-11 3 0,-10 3 0,-1 1 0,6-1 0,13-1 0,11-2 0,10-1 0,3 0 0,-1 1 0,-6 4 0,-8 5 0,-6 3 0,-4 3 0,2-2 0,4-2 0,6-4 0,6-5 0,2-1 0,4-1 0,1-2 0,0 0 0,-2 1 0,-5 1 0,-4 2 0,-3 1 0,1-2 0,4-1 0,10-5 0,3 0 0,6-4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1T23:46:01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 24575,'-2'6'0,"0"1"0,0-3 0,0 0 0,0 0 0,0 0 0,0-1 0,0 0 0,-1 1 0,1 0 0,-1 0 0,0 0 0,0 0 0,1-1 0,0 0 0,0 0 0,0-1 0,0 1 0,-1-1 0,0 1 0,-1 1 0,0-1 0,-1 1 0,0 1 0,0-1 0,-2 1 0,0 1 0,1 0 0,0-1 0,1 0 0,1-1 0,1 0 0,1 0 0,0 0 0,1-1 0,-1 0 0,1 0 0,-1 1 0,0 1 0,1-1 0,-1 1 0,1-1 0,0 0 0,0-1 0,1-1 0,0-1 0,-1 1 0,0 1 0,1 0 0,-1 0 0,0 1 0,1-2 0,-1 1 0,1 0 0,0-1 0,0 1 0,0-1 0,0-1 0,4-2 0,1 1 0,4-1 0,-1 1 0,1-1 0,-3 1 0,0 0 0,-3 0 0,1 0 0,1 0 0,1 0 0,1 0 0,0 1 0,-1-1 0,-1 0 0,0 1 0,0-1 0,0 0 0,0 1 0,0-1 0,2 1 0,2 1 0,0-1 0,-1 0 0,-3 0 0,-2-1 0,-2 0 0,2 0 0,1 0 0,2 0 0,1 0 0,-1 0 0,-3-1 0,-1 1 0,-2 0 0,2 0 0,0-1 0,2 1 0,2-1 0,2 1 0,-1 0 0,0 0 0,-4 0 0,-1 0 0,-1 1 0,0-1 0,2 0 0,3 0 0,2 1 0,-1 0 0,-1-1 0,-3 1 0,-2-1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328B0-2350-D844-9C2E-02F8B591FB08}" type="datetimeFigureOut">
              <a:rPr lang="en-US" smtClean="0"/>
              <a:t>9/11/22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E58E1-DF44-7A47-BC6E-0CCE62943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9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E58E1-DF44-7A47-BC6E-0CCE629439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3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CFD8-C42E-491E-2052-5EB7B116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44383-187E-3834-8F6D-520678028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032A9-5F18-B369-0E1F-2A9EE341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011A8-1E61-2F71-DE76-15264FFF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B5E4-4621-1582-C1B7-92C57008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9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74CB-86DD-C09B-5596-ABE04262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581AD-2452-E386-AD2D-83396C4B7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58C2A-44DE-3363-86BC-43097A67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5464-6A61-EFA8-73E1-AC45BB3D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E5E6-75EE-6DDF-8D01-B984006CA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86E32-A232-FC59-EA93-8BEB68476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710F2-D7BE-C846-D6B9-D46D9A592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4B11-3ABF-B837-3A85-F5FB4BA3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559C0-36EA-478F-C5FE-7F6B1169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37727-00D8-5F6F-2566-3E39A789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90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CFD4-A882-46D8-8647-FA72F8BAE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CBC86-A822-491C-923E-882851508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59F5E-9942-4923-A186-D2A88C6E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B2A20-EF9B-4165-814C-5725FDAB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182D5-98B0-457E-A0EE-6F972ADD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6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FCB7-50E2-472E-8CD9-6CB32876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25B7-6031-47B9-8381-D6C55268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DCDE-9E2B-4932-85FB-88D41ABF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2C6E-FC57-4EBD-95A3-7BB87E44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0E6B0-B617-4D6C-89B0-1508CD1F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3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6132-F957-4FE3-80E8-546008742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BC150-4C72-4F3F-92F5-46C59BB51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7D68-F500-4B28-9162-FF201B5F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563E2-241A-45DE-BE3C-668A5F61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BDE91-7B41-43B0-BD93-829D40A2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7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33AA-EA64-41DA-BE99-82F09343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3D16B-E970-4D2E-8306-7DB248834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B69AD-1C73-4EDC-B9E6-86B4BAA43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C5991-EC2D-4A96-AA53-9DEB6393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44B4F-18B4-4595-BF9A-C694FA49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4E68F-A773-4939-8139-7BCAABA0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30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DD4E-2050-48AA-B351-D5999E24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BCA01-237A-4E21-9AD9-9C877117D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45765-42AF-4EC8-9FB7-7E76BFEFA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C9223-043D-48E7-BFE6-214F76CF0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9770D-6283-4ACC-9875-6D8415D74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AA94F-C307-4AE2-9700-26D57845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039D2-228C-48C1-B8B5-D3EFE3B1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066CC-91EE-4D80-B314-8AB057FB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12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CC91-9341-4DC7-8AD4-91383529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282D3-F8D3-4C8B-ABC9-C40603F8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2BD42-BB5C-424D-B60C-A5A6204F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34498-4327-4286-BC10-6117256A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9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BC1FA-3788-46AC-ABA1-C7111655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2D53B-7367-49EF-9893-C6B417D1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6E5F3-8ECF-4B48-BA88-E177E11D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22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00A7-95F6-44C2-BAA6-BEA2E871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E9AF7-92D9-428B-8B4D-300BEB624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45DC4-F003-42DC-8EDA-A8F09A070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D0C52-27C8-4AE9-94F0-0AEAF09F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DF5A9-14DF-4C45-B2E9-18AAABDD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4AD57-5892-45D8-B75C-80DE7A2D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7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640D3-7A67-2343-8D9B-309570B1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435BF-CD4D-C938-631F-44543E83C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18F67-CC5A-307F-62BD-4874CC3F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FC0F4-408E-2E37-C096-5489E715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C1357-AE2C-5E3E-9BFC-8A425440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8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0E0D-9F41-42DA-9BF2-1C758A20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C83A2-3FB9-4F33-B186-720F60AD3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B4945-F747-48F0-8D15-F73E8E6CF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8CF51-F04E-412C-BB5D-3CD99C49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238A6-0517-42C0-9F16-775CC07E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522DA-967A-49F5-8FC9-29203ED3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03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5951-B188-4727-90B8-C6D8B719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5B355-7D16-41CE-B639-2FE1528A9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3DBB5-66ED-47B1-BF2A-94903418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6057-0090-484B-9191-FECAA37E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29DF1-29C1-4B52-A6EF-18C777BF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5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BDC6A-D95E-4167-B23A-4817DA73B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02870-2A46-45CE-BB85-1B12B5CF6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59F87-9C1D-4FE6-8F71-3C7209FB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60A3-0FA1-4CDD-87A6-D391A23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E5A42-C66A-440D-A7DF-84A5A90A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6302-6B3D-B37D-4627-228E6204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34F9-2968-591F-E0A4-3DD348814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898EA-62A4-E9F6-2223-1A6B19B6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B5501-57AC-2906-5E89-094F704AB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DD501-76D4-AE1E-1A29-FEC951A4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D857-62FF-9BC4-0615-22839A27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A1E20-C2F3-295D-DE7E-F4465BFBF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56774-6E1A-CAEC-ED08-F680A3834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459BD-FD5F-B215-73A9-4F22E287F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D651-29FB-DC90-D604-FBD52AF4B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C9861-1C43-6B73-E113-5D164866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7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B2C9-9861-E58D-5760-11AB14EF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5004D-C283-8097-2F07-9F9383750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C8BD6-545F-C546-7494-F4EF244C4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3CA1D-42F8-6928-CD5A-273D9D8EC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C27C8-77E1-27C5-8244-5E993CE25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BDE40-124D-6E10-CF82-8DAFB1DC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8A8F1-E598-C252-2844-1A6D157A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6F061-17B2-06C1-176D-3154DE71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0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781C-7A0C-719A-6E78-41E6EF12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5FEC1-FE89-F4EE-3089-A08E05FE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1B69-E03F-3771-6447-96BF4AD2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EF2F8-D216-0456-FC99-564CA57B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27700-5FB4-0920-747D-C36E055A9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CD5E5-4209-C495-D1A8-F79AB9A4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91050-B495-CC41-C1CB-9977E1C2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2ACF-3D4D-3693-FBC9-7D0D39E6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F208-7C67-FAE1-E634-472B0FF1A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850BF-E01F-310F-67B3-335EF1004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27345-63E4-29DE-8A0B-2C60B35A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B87EA-1531-D15F-4946-6C0B8AF2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58657-594A-F3D3-091F-2491B7A57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7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6BC19-2014-654E-4879-6625325B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B7BDD-38D1-57EC-710B-819F84D34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6A6EF-8A37-B206-1B9C-824639D55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49C33-F311-FD79-0C6F-A492225EB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21381-F98C-3618-751F-7BE6257E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35337-4E4A-9328-E6CE-90608208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2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6B60D-6FF5-783D-5E24-A5A58F8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9500D-AB80-9906-462A-10A9D6F01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0788-1BED-1E91-44CF-844EFCC72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C88B-066F-4DAF-8D3C-B18F1B758894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CF062-2474-A375-B43D-2E201394A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07A07-8B14-1E61-F059-7A3D57F52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7BC4-9D29-4EA0-9592-1EA7D079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1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96D3E-77C7-4927-8C7B-369F4B4A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A0C6-1239-4DA7-8895-1F9CC83B4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EFE63-7D57-4163-AEA0-F80F87A35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91A3-ECFF-4995-A8CE-CF176080A5F3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50E4-E0BA-474E-BD34-88B2B6E7E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7F84-FFAE-4D0D-8365-06B23B36D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55F88-078A-44C0-B393-5407C99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674A-2C29-43D1-AC9C-DE5634968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068" y="315025"/>
            <a:ext cx="9095172" cy="2113150"/>
          </a:xfrm>
        </p:spPr>
        <p:txBody>
          <a:bodyPr anchor="t">
            <a:normAutofit/>
          </a:bodyPr>
          <a:lstStyle/>
          <a:p>
            <a:r>
              <a:rPr lang="en-US" sz="4800" dirty="0"/>
              <a:t>Discipleship</a:t>
            </a:r>
            <a:br>
              <a:rPr lang="en-US" sz="4800" dirty="0"/>
            </a:br>
            <a:r>
              <a:rPr lang="en-US" sz="4800" dirty="0"/>
              <a:t>Part 3</a:t>
            </a:r>
            <a:br>
              <a:rPr lang="en-US" sz="4800" dirty="0"/>
            </a:br>
            <a:r>
              <a:rPr lang="en-US" sz="4800" dirty="0"/>
              <a:t>Witnessing/Sharing the Gospel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9BB83-4239-4FCA-9737-AABB4032D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50" y="2720009"/>
            <a:ext cx="10368100" cy="36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781B-AE9B-43C3-891B-08470BD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48958"/>
            <a:ext cx="7527387" cy="685800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One size does not fit all – there are all kinds of resources on the internet on witnessing.   Simple acronym example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595959"/>
                </a:solidFill>
                <a:effectLst/>
                <a:latin typeface="lato"/>
              </a:rPr>
              <a:t>G</a:t>
            </a: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od created us to be with Him.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595959"/>
                </a:solidFill>
                <a:effectLst/>
                <a:latin typeface="lato"/>
              </a:rPr>
              <a:t>O</a:t>
            </a: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ur sins separate us from God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595959"/>
                </a:solidFill>
                <a:effectLst/>
                <a:latin typeface="lato"/>
              </a:rPr>
              <a:t>S</a:t>
            </a: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ins cannot be removed by good deeds.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595959"/>
                </a:solidFill>
                <a:effectLst/>
                <a:latin typeface="lato"/>
              </a:rPr>
              <a:t>P</a:t>
            </a: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aying the price for sin, Jesus died and rose again.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595959"/>
                </a:solidFill>
                <a:effectLst/>
                <a:latin typeface="lato"/>
              </a:rPr>
              <a:t>E</a:t>
            </a: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veryone who trusts in Him alone has eternal life.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595959"/>
                </a:solidFill>
                <a:effectLst/>
                <a:latin typeface="lato"/>
              </a:rPr>
              <a:t>L</a:t>
            </a: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ife with Jesus starts now and lasts forever.</a:t>
            </a:r>
          </a:p>
          <a:p>
            <a:pPr algn="l" fontAlgn="base"/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End the conversation with these two questions: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Does that make sense?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595959"/>
                </a:solidFill>
                <a:effectLst/>
                <a:latin typeface="lato"/>
              </a:rPr>
              <a:t>Is there anything holding you back right now from putting your faith in Jesus?</a:t>
            </a:r>
          </a:p>
          <a:p>
            <a:pPr marL="0" indent="0">
              <a:buNone/>
            </a:pPr>
            <a:r>
              <a:rPr lang="en-US" sz="3600" b="1" dirty="0"/>
              <a:t>Tell your story, find your voice; and/or</a:t>
            </a:r>
          </a:p>
          <a:p>
            <a:pPr marL="0" indent="0">
              <a:buNone/>
            </a:pPr>
            <a:r>
              <a:rPr lang="en-US" sz="3600" b="1" dirty="0"/>
              <a:t>Team up with someone who is comfortable with the witnessing process. 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0606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1F6067-BD5B-4B85-A276-534873549F56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6AFA5-EFEF-4CD1-8077-5C1585B1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76" y="1354830"/>
            <a:ext cx="9927767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94B73C-9378-4549-A6A7-A7DBD7143C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2945" y="1297172"/>
          <a:ext cx="10515600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3CA76A-DEBC-435C-9623-CDE97BC5E369}"/>
              </a:ext>
            </a:extLst>
          </p:cNvPr>
          <p:cNvSpPr txBox="1"/>
          <p:nvPr/>
        </p:nvSpPr>
        <p:spPr>
          <a:xfrm>
            <a:off x="9256643" y="5195272"/>
            <a:ext cx="9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2478E-7974-44B6-BB72-F9B190B5D3F6}"/>
              </a:ext>
            </a:extLst>
          </p:cNvPr>
          <p:cNvSpPr txBox="1"/>
          <p:nvPr/>
        </p:nvSpPr>
        <p:spPr>
          <a:xfrm>
            <a:off x="2438400" y="4797287"/>
            <a:ext cx="130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Obedience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FE082-9363-4C5D-84F0-AACF4DC3BFEC}"/>
              </a:ext>
            </a:extLst>
          </p:cNvPr>
          <p:cNvSpPr txBox="1"/>
          <p:nvPr/>
        </p:nvSpPr>
        <p:spPr>
          <a:xfrm>
            <a:off x="9627196" y="2182073"/>
            <a:ext cx="144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Commitment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D0F0D-A969-45DA-9F32-FACEA8B06C21}"/>
              </a:ext>
            </a:extLst>
          </p:cNvPr>
          <p:cNvSpPr txBox="1"/>
          <p:nvPr/>
        </p:nvSpPr>
        <p:spPr>
          <a:xfrm>
            <a:off x="2922105" y="1691381"/>
            <a:ext cx="130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8AF3A-0D35-4A6B-92C6-C5A1B309F45F}"/>
              </a:ext>
            </a:extLst>
          </p:cNvPr>
          <p:cNvSpPr txBox="1"/>
          <p:nvPr/>
        </p:nvSpPr>
        <p:spPr>
          <a:xfrm>
            <a:off x="5050302" y="3549269"/>
            <a:ext cx="2982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DISCIPLESHIP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0F92F-B978-474D-9BCA-72F35F010A8F}"/>
              </a:ext>
            </a:extLst>
          </p:cNvPr>
          <p:cNvSpPr txBox="1"/>
          <p:nvPr/>
        </p:nvSpPr>
        <p:spPr>
          <a:xfrm>
            <a:off x="5499652" y="2905780"/>
            <a:ext cx="625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Holy Spirit</a:t>
            </a:r>
          </a:p>
        </p:txBody>
      </p:sp>
    </p:spTree>
    <p:extLst>
      <p:ext uri="{BB962C8B-B14F-4D97-AF65-F5344CB8AC3E}">
        <p14:creationId xmlns:p14="http://schemas.microsoft.com/office/powerpoint/2010/main" val="342651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781B-AE9B-43C3-891B-08470BD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48958"/>
            <a:ext cx="7527387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Who wants to share their story? </a:t>
            </a:r>
          </a:p>
        </p:txBody>
      </p:sp>
    </p:spTree>
    <p:extLst>
      <p:ext uri="{BB962C8B-B14F-4D97-AF65-F5344CB8AC3E}">
        <p14:creationId xmlns:p14="http://schemas.microsoft.com/office/powerpoint/2010/main" val="411135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553F-6B6A-0433-268E-2A1A0BD9F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3" b="23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7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781B-AE9B-43C3-891B-08470BD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48958"/>
            <a:ext cx="7527387" cy="6858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/>
              <a:t>Presenting the Gospel: Simple is best</a:t>
            </a:r>
          </a:p>
          <a:p>
            <a:r>
              <a:rPr lang="en-US" sz="4000" b="1" dirty="0"/>
              <a:t>Creation and the Fall – Genesis 1-3</a:t>
            </a:r>
          </a:p>
          <a:p>
            <a:r>
              <a:rPr lang="en-US" sz="4000" b="1" dirty="0"/>
              <a:t>God reconciles himself with man by His love – John 3:16 and similar verses.</a:t>
            </a:r>
          </a:p>
          <a:p>
            <a:r>
              <a:rPr lang="en-US" sz="4000" b="1" dirty="0"/>
              <a:t>Sin separates us from God – Romans 3:23, If we don’t repent of our sin, and we cannot save ourselves through our goodness. Wages of sin is death – Romans 6:23</a:t>
            </a:r>
          </a:p>
        </p:txBody>
      </p:sp>
    </p:spTree>
    <p:extLst>
      <p:ext uri="{BB962C8B-B14F-4D97-AF65-F5344CB8AC3E}">
        <p14:creationId xmlns:p14="http://schemas.microsoft.com/office/powerpoint/2010/main" val="694024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781B-AE9B-43C3-891B-08470BD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48958"/>
            <a:ext cx="7527387" cy="6858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/>
              <a:t>Presenting the Gospel (Continued)</a:t>
            </a:r>
          </a:p>
          <a:p>
            <a:r>
              <a:rPr lang="en-US" sz="4000" b="1" dirty="0"/>
              <a:t>God’s remedy is the cross – (1 Peter 2:12) which builds a bridge between God and man.</a:t>
            </a:r>
          </a:p>
          <a:p>
            <a:pPr lvl="1"/>
            <a:r>
              <a:rPr lang="en-US" sz="2800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sz="3500" b="0" i="1" dirty="0">
                <a:solidFill>
                  <a:srgbClr val="000000"/>
                </a:solidFill>
                <a:effectLst/>
                <a:latin typeface="system-ui"/>
              </a:rPr>
              <a:t>He himself bore our sins in his body on the tree, that we might die to sin and live to righteousness. By his wounds you have been healed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. </a:t>
            </a:r>
            <a:endParaRPr lang="en-US" sz="3600" b="1" dirty="0"/>
          </a:p>
          <a:p>
            <a:r>
              <a:rPr lang="en-US" sz="4000" b="1" dirty="0"/>
              <a:t>You can cross that bridge and become part of His family, if you ask God to forgive your sins, and accept him and confess Jesus as your savior.</a:t>
            </a:r>
          </a:p>
          <a:p>
            <a:pPr marL="457200" lvl="1" indent="0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2351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781B-AE9B-43C3-891B-08470BD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48958"/>
            <a:ext cx="7527387" cy="6858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/>
              <a:t>Presenting the Gospel (Continued)</a:t>
            </a:r>
          </a:p>
          <a:p>
            <a:r>
              <a:rPr lang="en-US" sz="4000" b="1" dirty="0"/>
              <a:t>Accepting Jesus as Lord and becoming part of God’s Family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b="1" dirty="0"/>
              <a:t>John1: 12</a:t>
            </a:r>
          </a:p>
          <a:p>
            <a:pPr marL="457200" lvl="1" indent="0">
              <a:buNone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system-ui"/>
              </a:rPr>
              <a:t>	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system-ui"/>
              </a:rPr>
              <a:t>But to all who did receive him, who       	believed in his name, he gave the 	right to become children of God</a:t>
            </a:r>
            <a:r>
              <a:rPr lang="en-US" sz="3200" dirty="0">
                <a:solidFill>
                  <a:srgbClr val="000000"/>
                </a:solidFill>
                <a:latin typeface="system-ui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0000"/>
                </a:solidFill>
                <a:latin typeface="system-ui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system-ui"/>
              </a:rPr>
              <a:t>Romans 10: 9</a:t>
            </a:r>
          </a:p>
          <a:p>
            <a:pPr marL="914400" lvl="2" indent="0">
              <a:buNone/>
            </a:pPr>
            <a:r>
              <a:rPr lang="en-US" sz="3200" i="1" dirty="0">
                <a:solidFill>
                  <a:srgbClr val="000000"/>
                </a:solidFill>
                <a:latin typeface="system-ui"/>
              </a:rPr>
              <a:t>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system-ui"/>
              </a:rPr>
              <a:t>hat if you confess with your mouth Jesus as Lord, and believe in your heart that God raised Him from the dead, you will be saved.</a:t>
            </a:r>
          </a:p>
          <a:p>
            <a:pPr marL="914400" lvl="2" indent="0">
              <a:buNone/>
            </a:pPr>
            <a:endParaRPr lang="en-US" sz="3200" i="1" dirty="0">
              <a:solidFill>
                <a:srgbClr val="000000"/>
              </a:solidFill>
              <a:latin typeface="system-ui"/>
            </a:endParaRPr>
          </a:p>
          <a:p>
            <a:pPr marL="914400" lvl="2" indent="0">
              <a:buNone/>
            </a:pPr>
            <a:endParaRPr lang="en-US" sz="3200" b="1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0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781B-AE9B-43C3-891B-08470BD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48958"/>
            <a:ext cx="7527387" cy="685800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/>
              <a:t>Presenting the Gospel (Continued)</a:t>
            </a:r>
          </a:p>
          <a:p>
            <a:r>
              <a:rPr lang="en-US" sz="4000" b="1" dirty="0"/>
              <a:t>If the individual accepts Jesus,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b="1" dirty="0"/>
              <a:t>Pray with him/her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rgbClr val="000000"/>
                </a:solidFill>
                <a:latin typeface="system-ui"/>
              </a:rPr>
              <a:t>Invite them to Church, or if </a:t>
            </a:r>
            <a:r>
              <a:rPr lang="en-US" sz="3600" b="1">
                <a:solidFill>
                  <a:srgbClr val="000000"/>
                </a:solidFill>
                <a:latin typeface="system-ui"/>
              </a:rPr>
              <a:t>not practical, </a:t>
            </a:r>
            <a:r>
              <a:rPr lang="en-US" sz="3600" b="1" dirty="0">
                <a:solidFill>
                  <a:srgbClr val="000000"/>
                </a:solidFill>
                <a:latin typeface="system-ui"/>
              </a:rPr>
              <a:t>offer to help find a Biblically sound Church.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rgbClr val="000000"/>
                </a:solidFill>
                <a:latin typeface="system-ui"/>
              </a:rPr>
              <a:t>Exchange contact info.</a:t>
            </a:r>
          </a:p>
          <a:p>
            <a:r>
              <a:rPr lang="en-US" sz="4000" b="1" dirty="0">
                <a:solidFill>
                  <a:srgbClr val="000000"/>
                </a:solidFill>
                <a:latin typeface="system-ui"/>
              </a:rPr>
              <a:t>If the individual does not – offer to pray and contact info if they have questions.</a:t>
            </a:r>
          </a:p>
          <a:p>
            <a:r>
              <a:rPr lang="en-US" sz="4000" b="1" dirty="0">
                <a:solidFill>
                  <a:srgbClr val="000000"/>
                </a:solidFill>
                <a:latin typeface="system-ui"/>
              </a:rPr>
              <a:t>If complete rejection be polite and remember we are just tools – the Holy Spirit does the work.</a:t>
            </a:r>
          </a:p>
          <a:p>
            <a:endParaRPr lang="en-US" sz="4000" b="1" dirty="0">
              <a:solidFill>
                <a:srgbClr val="000000"/>
              </a:solidFill>
              <a:latin typeface="system-ui"/>
            </a:endParaRPr>
          </a:p>
          <a:p>
            <a:endParaRPr lang="en-US" sz="2800" dirty="0">
              <a:solidFill>
                <a:srgbClr val="000000"/>
              </a:solidFill>
              <a:latin typeface="system-ui"/>
            </a:endParaRPr>
          </a:p>
          <a:p>
            <a:pPr marL="914400" lvl="2" indent="0">
              <a:buNone/>
            </a:pPr>
            <a:endParaRPr lang="en-US" sz="3200" b="1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4B5C-9CC0-4261-96FD-5C81BE6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Witnessing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Content Placeholder 29" descr="Add with solid fill">
            <a:extLst>
              <a:ext uri="{FF2B5EF4-FFF2-40B4-BE49-F238E27FC236}">
                <a16:creationId xmlns:a16="http://schemas.microsoft.com/office/drawing/2014/main" id="{10C8FC6B-981C-A878-4454-0B6B5136D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525" y="6131719"/>
            <a:ext cx="44450" cy="44450"/>
          </a:xfr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B5CD522-D70C-A864-1561-FCEE8A725D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91909" y="2684462"/>
            <a:ext cx="2266423" cy="843740"/>
          </a:xfrm>
          <a:prstGeom prst="bentConnector3">
            <a:avLst>
              <a:gd name="adj1" fmla="val 39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A0783574-2677-5CE7-9492-B149477C7CF9}"/>
              </a:ext>
            </a:extLst>
          </p:cNvPr>
          <p:cNvCxnSpPr>
            <a:cxnSpLocks/>
          </p:cNvCxnSpPr>
          <p:nvPr/>
        </p:nvCxnSpPr>
        <p:spPr>
          <a:xfrm rot="5400000">
            <a:off x="6927887" y="2684462"/>
            <a:ext cx="2266423" cy="843740"/>
          </a:xfrm>
          <a:prstGeom prst="bentConnector3">
            <a:avLst>
              <a:gd name="adj1" fmla="val 39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B24A3F-043B-7A52-02A9-D7CC7F039927}"/>
              </a:ext>
            </a:extLst>
          </p:cNvPr>
          <p:cNvSpPr txBox="1"/>
          <p:nvPr/>
        </p:nvSpPr>
        <p:spPr>
          <a:xfrm>
            <a:off x="5794141" y="1598219"/>
            <a:ext cx="106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2A589-4A80-397E-2115-DE4A0D40BE02}"/>
              </a:ext>
            </a:extLst>
          </p:cNvPr>
          <p:cNvSpPr txBox="1"/>
          <p:nvPr/>
        </p:nvSpPr>
        <p:spPr>
          <a:xfrm>
            <a:off x="8120753" y="1632853"/>
            <a:ext cx="106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BA2333-0C9D-AA2D-9250-07AE701EB21D}"/>
              </a:ext>
            </a:extLst>
          </p:cNvPr>
          <p:cNvSpPr txBox="1"/>
          <p:nvPr/>
        </p:nvSpPr>
        <p:spPr>
          <a:xfrm>
            <a:off x="5834747" y="2275114"/>
            <a:ext cx="80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</a:t>
            </a:r>
          </a:p>
          <a:p>
            <a:pPr algn="ctr"/>
            <a:r>
              <a:rPr lang="en-US" dirty="0"/>
              <a:t>3:16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8C2FB-6180-53D3-8BF8-FF688C2AE14F}"/>
              </a:ext>
            </a:extLst>
          </p:cNvPr>
          <p:cNvSpPr txBox="1"/>
          <p:nvPr/>
        </p:nvSpPr>
        <p:spPr>
          <a:xfrm>
            <a:off x="7761515" y="2275114"/>
            <a:ext cx="1064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Romans</a:t>
            </a:r>
          </a:p>
          <a:p>
            <a:pPr algn="ctr"/>
            <a:r>
              <a:rPr lang="en-US" dirty="0"/>
              <a:t>3:23</a:t>
            </a:r>
          </a:p>
          <a:p>
            <a:pPr algn="ctr"/>
            <a:r>
              <a:rPr lang="en-US" dirty="0"/>
              <a:t>6:23</a:t>
            </a:r>
          </a:p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10:13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BFF0B0-5650-CC04-5605-10A0F39BA27F}"/>
              </a:ext>
            </a:extLst>
          </p:cNvPr>
          <p:cNvSpPr txBox="1"/>
          <p:nvPr/>
        </p:nvSpPr>
        <p:spPr>
          <a:xfrm>
            <a:off x="4067917" y="4564161"/>
            <a:ext cx="523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God’s Plan – peace and life.</a:t>
            </a:r>
          </a:p>
          <a:p>
            <a:endParaRPr lang="en-US" dirty="0"/>
          </a:p>
          <a:p>
            <a:r>
              <a:rPr lang="en-US" dirty="0"/>
              <a:t>God Loves you and wants you to experience the peace and life He offers.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5F05C8-4C4F-7635-1DAD-4B5BF558AB28}"/>
              </a:ext>
            </a:extLst>
          </p:cNvPr>
          <p:cNvSpPr txBox="1"/>
          <p:nvPr/>
        </p:nvSpPr>
        <p:spPr>
          <a:xfrm>
            <a:off x="4067917" y="4579811"/>
            <a:ext cx="4999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Our Problem-separation from God</a:t>
            </a:r>
          </a:p>
          <a:p>
            <a:endParaRPr lang="en-US" dirty="0"/>
          </a:p>
          <a:p>
            <a:r>
              <a:rPr lang="en-US" dirty="0"/>
              <a:t>By Nature, we are all separated from God.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8E32DA-F6A5-4312-5999-7E9D45E03A39}"/>
              </a:ext>
            </a:extLst>
          </p:cNvPr>
          <p:cNvSpPr txBox="1"/>
          <p:nvPr/>
        </p:nvSpPr>
        <p:spPr>
          <a:xfrm>
            <a:off x="4086495" y="4571193"/>
            <a:ext cx="4642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God’s remedy-the cross</a:t>
            </a:r>
          </a:p>
          <a:p>
            <a:endParaRPr lang="en-US" dirty="0"/>
          </a:p>
          <a:p>
            <a:r>
              <a:rPr lang="en-US" dirty="0"/>
              <a:t>God’s love bridges the separation between you and Him.  When Jesus Christ died on the cross and rose from the grave, He paid the penalty for your sins.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EFDDD1-9C48-1AC4-FD32-0DE41B197141}"/>
              </a:ext>
            </a:extLst>
          </p:cNvPr>
          <p:cNvSpPr txBox="1"/>
          <p:nvPr/>
        </p:nvSpPr>
        <p:spPr>
          <a:xfrm>
            <a:off x="4086495" y="4572452"/>
            <a:ext cx="4909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Our response-receive Christ.</a:t>
            </a:r>
          </a:p>
          <a:p>
            <a:endParaRPr lang="en-US" dirty="0"/>
          </a:p>
          <a:p>
            <a:r>
              <a:rPr lang="en-US" dirty="0"/>
              <a:t>You cross the bridge into God’s family when you accept Christ’s free gift of salvation.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651EAD-6E64-5C30-8D4B-9D5DE1560F6A}"/>
              </a:ext>
            </a:extLst>
          </p:cNvPr>
          <p:cNvGrpSpPr/>
          <p:nvPr/>
        </p:nvGrpSpPr>
        <p:grpSpPr>
          <a:xfrm>
            <a:off x="6640287" y="1435980"/>
            <a:ext cx="1193040" cy="2183760"/>
            <a:chOff x="6583320" y="1204145"/>
            <a:chExt cx="1193040" cy="21837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CC4FE57-512D-247B-2AE1-557E877667E9}"/>
                    </a:ext>
                  </a:extLst>
                </p14:cNvPr>
                <p14:cNvContentPartPr/>
                <p14:nvPr/>
              </p14:nvContentPartPr>
              <p14:xfrm>
                <a:off x="6583320" y="1663145"/>
                <a:ext cx="1193040" cy="306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CC4FE57-512D-247B-2AE1-557E877667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20320" y="1600145"/>
                  <a:ext cx="13186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86D745-96D3-32FF-B6B1-2A0A4B29618C}"/>
                    </a:ext>
                  </a:extLst>
                </p14:cNvPr>
                <p14:cNvContentPartPr/>
                <p14:nvPr/>
              </p14:nvContentPartPr>
              <p14:xfrm>
                <a:off x="7144920" y="1204145"/>
                <a:ext cx="16560" cy="21837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86D745-96D3-32FF-B6B1-2A0A4B2961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82280" y="1141145"/>
                  <a:ext cx="142200" cy="230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CDCD9D-D498-6291-FDCE-74FBB2C0CCF6}"/>
              </a:ext>
            </a:extLst>
          </p:cNvPr>
          <p:cNvGrpSpPr/>
          <p:nvPr/>
        </p:nvGrpSpPr>
        <p:grpSpPr>
          <a:xfrm>
            <a:off x="6415495" y="1687038"/>
            <a:ext cx="1617873" cy="201643"/>
            <a:chOff x="6415495" y="1687038"/>
            <a:chExt cx="1617873" cy="201643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5D4CBE-D6E8-9DDC-549A-B819CA06C2D4}"/>
                    </a:ext>
                  </a:extLst>
                </p14:cNvPr>
                <p14:cNvContentPartPr/>
                <p14:nvPr/>
              </p14:nvContentPartPr>
              <p14:xfrm>
                <a:off x="6434651" y="1687038"/>
                <a:ext cx="1598717" cy="201643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5D4CBE-D6E8-9DDC-549A-B819CA06C2D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25651" y="1678036"/>
                  <a:ext cx="1616357" cy="2192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C733BD6-414F-7567-DA4F-1F862C1676DC}"/>
                    </a:ext>
                  </a:extLst>
                </p14:cNvPr>
                <p14:cNvContentPartPr/>
                <p14:nvPr/>
              </p14:nvContentPartPr>
              <p14:xfrm>
                <a:off x="6415495" y="1747775"/>
                <a:ext cx="95760" cy="781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C733BD6-414F-7567-DA4F-1F862C1676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06855" y="1739135"/>
                  <a:ext cx="113400" cy="95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0F9121C-1842-33A4-8C2D-CBED1ADD3394}"/>
              </a:ext>
            </a:extLst>
          </p:cNvPr>
          <p:cNvSpPr txBox="1"/>
          <p:nvPr/>
        </p:nvSpPr>
        <p:spPr>
          <a:xfrm>
            <a:off x="6451373" y="1024096"/>
            <a:ext cx="156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1:12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83204E-7656-EF64-5697-9979AA899F31}"/>
              </a:ext>
            </a:extLst>
          </p:cNvPr>
          <p:cNvSpPr txBox="1"/>
          <p:nvPr/>
        </p:nvSpPr>
        <p:spPr>
          <a:xfrm>
            <a:off x="6743179" y="3826012"/>
            <a:ext cx="90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Peter</a:t>
            </a:r>
          </a:p>
          <a:p>
            <a:pPr algn="ctr"/>
            <a:r>
              <a:rPr lang="en-US" dirty="0"/>
              <a:t>2:24</a:t>
            </a:r>
          </a:p>
        </p:txBody>
      </p:sp>
    </p:spTree>
    <p:extLst>
      <p:ext uri="{BB962C8B-B14F-4D97-AF65-F5344CB8AC3E}">
        <p14:creationId xmlns:p14="http://schemas.microsoft.com/office/powerpoint/2010/main" val="26439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51" grpId="1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589</Words>
  <Application>Microsoft Macintosh PowerPoint</Application>
  <PresentationFormat>Widescreen</PresentationFormat>
  <Paragraphs>86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lato</vt:lpstr>
      <vt:lpstr>system-ui</vt:lpstr>
      <vt:lpstr>Office Theme</vt:lpstr>
      <vt:lpstr>1_Office Theme</vt:lpstr>
      <vt:lpstr>Discipleship Part 3 Witnessing/Sharing the Gospel</vt:lpstr>
      <vt:lpstr>PowerPoint Presentation</vt:lpstr>
      <vt:lpstr>Witnessing</vt:lpstr>
      <vt:lpstr>PowerPoint Presentation</vt:lpstr>
      <vt:lpstr>Witnessing</vt:lpstr>
      <vt:lpstr>Witnessing</vt:lpstr>
      <vt:lpstr>Witnessing</vt:lpstr>
      <vt:lpstr>Witnessing</vt:lpstr>
      <vt:lpstr>Witnessing</vt:lpstr>
      <vt:lpstr>Witnessing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Discipleship Part 3 Witnessing/Sharing the Gospel</dc:title>
  <dc:creator>Byron Smith</dc:creator>
  <cp:lastModifiedBy>Steven Wilkinson</cp:lastModifiedBy>
  <cp:revision>2</cp:revision>
  <dcterms:created xsi:type="dcterms:W3CDTF">2022-09-10T20:06:26Z</dcterms:created>
  <dcterms:modified xsi:type="dcterms:W3CDTF">2022-09-12T00:40:34Z</dcterms:modified>
</cp:coreProperties>
</file>