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302" r:id="rId2"/>
    <p:sldId id="303" r:id="rId3"/>
    <p:sldId id="306" r:id="rId4"/>
    <p:sldId id="261" r:id="rId5"/>
    <p:sldId id="311" r:id="rId6"/>
    <p:sldId id="307" r:id="rId7"/>
    <p:sldId id="309" r:id="rId8"/>
    <p:sldId id="308" r:id="rId9"/>
    <p:sldId id="285" r:id="rId10"/>
    <p:sldId id="312" r:id="rId11"/>
    <p:sldId id="313" r:id="rId12"/>
    <p:sldId id="315" r:id="rId13"/>
    <p:sldId id="318" r:id="rId14"/>
    <p:sldId id="317" r:id="rId15"/>
    <p:sldId id="319" r:id="rId16"/>
    <p:sldId id="320" r:id="rId17"/>
    <p:sldId id="321" r:id="rId18"/>
    <p:sldId id="272" r:id="rId19"/>
    <p:sldId id="323" r:id="rId20"/>
    <p:sldId id="324" r:id="rId21"/>
    <p:sldId id="325" r:id="rId22"/>
    <p:sldId id="326" r:id="rId23"/>
    <p:sldId id="299" r:id="rId24"/>
    <p:sldId id="31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8" autoAdjust="0"/>
    <p:restoredTop sz="96370" autoAdjust="0"/>
  </p:normalViewPr>
  <p:slideViewPr>
    <p:cSldViewPr snapToGrid="0">
      <p:cViewPr varScale="1">
        <p:scale>
          <a:sx n="106" d="100"/>
          <a:sy n="106" d="100"/>
        </p:scale>
        <p:origin x="636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1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B844B-4AE3-4474-93D0-B983B3D562A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486E8-E3B5-46DA-AC5B-2B7AFF49D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81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2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9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66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82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94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45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9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52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8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5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3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35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205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86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8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30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8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7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0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6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9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2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1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3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5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4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29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E88205-8F39-983A-5EA2-F9A5D0F7C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315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C0ED8A-7269-4CCB-43B8-D57B2BD5B1AE}"/>
              </a:ext>
            </a:extLst>
          </p:cNvPr>
          <p:cNvSpPr txBox="1"/>
          <p:nvPr/>
        </p:nvSpPr>
        <p:spPr>
          <a:xfrm>
            <a:off x="9448800" y="577970"/>
            <a:ext cx="2320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August 2022</a:t>
            </a:r>
          </a:p>
        </p:txBody>
      </p:sp>
    </p:spTree>
    <p:extLst>
      <p:ext uri="{BB962C8B-B14F-4D97-AF65-F5344CB8AC3E}">
        <p14:creationId xmlns:p14="http://schemas.microsoft.com/office/powerpoint/2010/main" val="124671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531" y="790704"/>
            <a:ext cx="108657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Genesis 2:15-17 (NASB) </a:t>
            </a:r>
            <a:r>
              <a:rPr lang="en-US" sz="3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the LORD God took the man and put him into the garden of Eden to cultivate it and keep it. </a:t>
            </a:r>
            <a:r>
              <a:rPr lang="en-US" sz="3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LORD God commanded the man, saying, “From any tree of the garden you may eat freely; </a:t>
            </a:r>
            <a:r>
              <a:rPr lang="en-US" sz="3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from the tree of the knowledge of good and evil you shall not eat, </a:t>
            </a:r>
            <a:r>
              <a:rPr lang="en-US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in the day that you eat from it you will surely </a:t>
            </a:r>
            <a:r>
              <a:rPr lang="en-US" sz="3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en-US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3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4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skeptics scoff at this </a:t>
            </a:r>
            <a:r>
              <a:rPr lang="en-US" sz="3400" b="1" u="sng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1rst Promise</a:t>
            </a:r>
            <a:r>
              <a:rPr lang="en-US" sz="34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God </a:t>
            </a:r>
            <a:endParaRPr lang="en-US" sz="3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adamantly say… </a:t>
            </a:r>
            <a:r>
              <a:rPr lang="en-US" sz="3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&amp; Eve didn’t die that day</a:t>
            </a:r>
            <a:endParaRPr lang="en-US" sz="3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0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928" y="462901"/>
            <a:ext cx="10865708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SKEPTICS ARE CORRECT ABOUT 1 THING: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&amp; Eve did not </a:t>
            </a:r>
            <a:r>
              <a:rPr lang="en-US" sz="32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appear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die </a:t>
            </a:r>
            <a:r>
              <a:rPr lang="en-US" sz="3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physically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day.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5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people think of the words 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death, dead, or die,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they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think… 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 cease existence”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that is merely what can be superficially observed.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 deeper level and </a:t>
            </a:r>
            <a:r>
              <a:rPr lang="en-US" sz="3200" b="1" i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“behind the curtain” </a:t>
            </a:r>
            <a:r>
              <a:rPr lang="en-US" sz="3200" i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what can be seen and observed is that death is</a:t>
            </a:r>
            <a:r>
              <a:rPr lang="en-US" sz="3200" b="1" i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“separation.”</a:t>
            </a:r>
            <a:endParaRPr lang="en-US" sz="3200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Bible clearly teaches that when a human dies, 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do NOT merely “cease to exist.” 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75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4301" y="618177"/>
            <a:ext cx="10865708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BASIC BIBLICAL MEANING OF DEATH IS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“SEPARATION.”</a:t>
            </a:r>
            <a:endParaRPr lang="en-US" sz="36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James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2:26 (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NASB) </a:t>
            </a:r>
            <a:r>
              <a:rPr lang="en-US" sz="3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just as the body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spirit is dead, so also faith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works is dead.</a:t>
            </a:r>
            <a:endParaRPr lang="en-US" sz="3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Specifically, James defines physical human death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when…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the body is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without,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separated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from,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the spirit.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5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continued…</a:t>
            </a:r>
            <a:endParaRPr lang="en-US" sz="3600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43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0265" y="360288"/>
            <a:ext cx="108657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&amp; EVE DID 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PHYSICALLY THAT VERY DAY</a:t>
            </a:r>
          </a:p>
          <a:p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were 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separated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fullness of creation REST in their 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bodies.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it is doubtful they realized it immediately, their bodies   began degradation [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at every physiological level.</a:t>
            </a:r>
          </a:p>
          <a:p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can be described minimally as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sickness, afflictions, degeneration, disease, aging and degradation that culminates in physical 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death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when degradation results in a catastrophic failure, 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physical body expires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is “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separated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spirit” which we medically call 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time of 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5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8607" y="428178"/>
            <a:ext cx="108657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AND EVE EXPERIENCED A 2ND</a:t>
            </a:r>
            <a:r>
              <a:rPr lang="en-US" sz="3200" b="1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OF </a:t>
            </a:r>
            <a:r>
              <a:rPr lang="en-US" sz="32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SEPARATION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DEATH: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that we understand death as 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separation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we can comprehend that Adam &amp; Eve also died spiritually the very day they sinned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separated 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Spirit 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God)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precisely why </a:t>
            </a:r>
            <a:r>
              <a:rPr lang="en-US" sz="3200" i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taught in John 3 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a man 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be: </a:t>
            </a:r>
            <a:endParaRPr lang="en-US" sz="3200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Born again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Born from above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Spirit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enter the kingdom of God.</a:t>
            </a:r>
          </a:p>
        </p:txBody>
      </p:sp>
    </p:spTree>
    <p:extLst>
      <p:ext uri="{BB962C8B-B14F-4D97-AF65-F5344CB8AC3E}">
        <p14:creationId xmlns:p14="http://schemas.microsoft.com/office/powerpoint/2010/main" val="210199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928" y="462901"/>
            <a:ext cx="1086570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&amp; Eve experienced a 3</a:t>
            </a:r>
            <a:r>
              <a:rPr lang="en-US" sz="3200" b="1" u="sng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 </a:t>
            </a:r>
            <a:r>
              <a:rPr lang="en-US" sz="32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of 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separation</a:t>
            </a:r>
            <a:r>
              <a:rPr lang="en-US" sz="32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death.</a:t>
            </a:r>
            <a:endParaRPr lang="en-US" sz="3200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separation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death was in relation to their Eden environment in a number of ways </a:t>
            </a:r>
            <a:r>
              <a:rPr lang="en-US" sz="3200" i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(we will only look at 2)</a:t>
            </a:r>
          </a:p>
          <a:p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&amp; Eve were 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separated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</a:t>
            </a:r>
            <a:r>
              <a:rPr lang="en-US" sz="32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dominion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God gave them over EVERY created thing. </a:t>
            </a:r>
          </a:p>
          <a:p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result, Satan inherits dominion as the "Archon" 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(Ruler, Chief, or lord)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the world </a:t>
            </a:r>
            <a:r>
              <a:rPr lang="en-US" sz="3200" i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(see 2 Cor 4:4; Mt 4:8).</a:t>
            </a:r>
          </a:p>
          <a:p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so, God retains ultimate sovereignty. 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Satan has God-imposed limits &amp; cannot do everything he pleases.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146" y="302359"/>
            <a:ext cx="10865708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#2. Adam &amp; Eve experienced a 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separation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“death” of the harmony and 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they previously had with all created things: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creation itself experienced a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separation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its former 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15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Creation would now require substantial and relentless toil, and even risk of death in order to rule and have dominion over it.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soil, the hostile animal kingdom, the weather, and every natural disaster is evidence of the lost 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harmony.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result was sweat, hardship, and an intense “hostility” between nature and mankind.</a:t>
            </a:r>
          </a:p>
        </p:txBody>
      </p:sp>
    </p:spTree>
    <p:extLst>
      <p:ext uri="{BB962C8B-B14F-4D97-AF65-F5344CB8AC3E}">
        <p14:creationId xmlns:p14="http://schemas.microsoft.com/office/powerpoint/2010/main" val="366602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928" y="298999"/>
            <a:ext cx="10865708" cy="6194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8:19-22 (NIV) 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creation waits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eager expectation for the sons of God to be revealed. 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creation was subjected to frustration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not by its own choice, but by the will of the one who subjected it,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hope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creation itself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will be liberated from its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bondage to decay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en-US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and brought into the glorious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freedom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children of God. 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know that </a:t>
            </a: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whole creation has been groaning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in the pains of childbirth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right up to the present time.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you think women describe the </a:t>
            </a:r>
            <a:r>
              <a:rPr lang="en-US" sz="28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pains of childbirth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light or even medium-duty?</a:t>
            </a:r>
          </a:p>
          <a:p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</a:t>
            </a:r>
            <a:r>
              <a:rPr lang="en-US" sz="2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think God is telling us about the level of pain, suffering and resulting groaning in all creation?</a:t>
            </a:r>
          </a:p>
          <a:p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it light, or medium-duty? Radical?</a:t>
            </a:r>
          </a:p>
        </p:txBody>
      </p:sp>
    </p:spTree>
    <p:extLst>
      <p:ext uri="{BB962C8B-B14F-4D97-AF65-F5344CB8AC3E}">
        <p14:creationId xmlns:p14="http://schemas.microsoft.com/office/powerpoint/2010/main" val="86938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6044" y="413398"/>
            <a:ext cx="10456607" cy="6031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SUMMARY OF THE RAMIFICATIONS OF SIN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basic Biblical meaning of death is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“separation.”</a:t>
            </a:r>
          </a:p>
          <a:p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Sin broke the creation 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multiple ways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resulting in a different kinds of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separation death(s)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ABBREVIATED SUMMARY (NOT EXHAUSTIVE)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consequences of sin are catastrophic: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Broken relationships—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God and Man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Man and woman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Mankind and all created things </a:t>
            </a:r>
          </a:p>
        </p:txBody>
      </p:sp>
    </p:spTree>
    <p:extLst>
      <p:ext uri="{BB962C8B-B14F-4D97-AF65-F5344CB8AC3E}">
        <p14:creationId xmlns:p14="http://schemas.microsoft.com/office/powerpoint/2010/main" val="21747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442" y="688367"/>
            <a:ext cx="112574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DETAILED SUMMARY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 brought forth spiritual separation death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(Adam and all those after were separated from the Spirit of God and therefore in need of spiritual LIFE)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 brought forth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bodily death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(physiological degradation until failure)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 brought forth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relational separation death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breaking the REST and harmony between man and God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 brought forth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relational separation death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breaking the REST and harmony between man and woman and extending to all relationships.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 broke the REST which killed the harmony within creation;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therefore all things require substantial and unrelenting sweat and toil.</a:t>
            </a:r>
          </a:p>
        </p:txBody>
      </p:sp>
    </p:spTree>
    <p:extLst>
      <p:ext uri="{BB962C8B-B14F-4D97-AF65-F5344CB8AC3E}">
        <p14:creationId xmlns:p14="http://schemas.microsoft.com/office/powerpoint/2010/main" val="375542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3F6966-FD8B-5352-F612-73FD83E548DA}"/>
              </a:ext>
            </a:extLst>
          </p:cNvPr>
          <p:cNvSpPr txBox="1"/>
          <p:nvPr/>
        </p:nvSpPr>
        <p:spPr>
          <a:xfrm>
            <a:off x="678611" y="175456"/>
            <a:ext cx="11162582" cy="6360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PROMISES OF GOD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perform an </a:t>
            </a:r>
            <a:r>
              <a:rPr lang="en-US" sz="32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exhaustive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study of the Promises of God is a massive, even lifelong, undertaking.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</a:t>
            </a:r>
            <a:r>
              <a:rPr lang="en-US" sz="32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VERSES</a:t>
            </a:r>
            <a:r>
              <a:rPr lang="en-US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IN THE BIBLE?</a:t>
            </a:r>
            <a:endParaRPr lang="en-US" sz="32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a total of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31,173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verses in the Bible (KJV)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</a:t>
            </a:r>
            <a:r>
              <a:rPr lang="en-US" sz="32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PROMISES</a:t>
            </a:r>
            <a:r>
              <a:rPr lang="en-US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IN THE BIBLE?</a:t>
            </a:r>
            <a:endParaRPr lang="en-US" sz="32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Everet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Storms, a Canadian school teacher who spent 18 months tallying God’s promises: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Everett counted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7,487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promises of God to man</a:t>
            </a:r>
          </a:p>
        </p:txBody>
      </p:sp>
    </p:spTree>
    <p:extLst>
      <p:ext uri="{BB962C8B-B14F-4D97-AF65-F5344CB8AC3E}">
        <p14:creationId xmlns:p14="http://schemas.microsoft.com/office/powerpoint/2010/main" val="180710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2257" y="239793"/>
            <a:ext cx="10621341" cy="635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1RST </a:t>
            </a:r>
            <a:r>
              <a:rPr lang="en-US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PROMISE IN THE BIBLE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</a:rPr>
              <a:t>THE GOOD NEWS: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Genesis 3:15 contains what many refer to as a 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“veiled”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coming Redeemer.</a:t>
            </a:r>
          </a:p>
          <a:p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Genesis 3:15 (NIV) 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I will put enmity between you [the serpent, Satan] and the woman [Eve],  And between your offspring [seed] and hers;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[Christ] will 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crush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your head,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you [Satan] will 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strike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his heel.”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Theology, Gen 3:15 is known as the </a:t>
            </a:r>
            <a:r>
              <a:rPr lang="en-US" sz="32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protoevangelium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which literally means the first Gospel.</a:t>
            </a:r>
          </a:p>
        </p:txBody>
      </p:sp>
    </p:spTree>
    <p:extLst>
      <p:ext uri="{BB962C8B-B14F-4D97-AF65-F5344CB8AC3E}">
        <p14:creationId xmlns:p14="http://schemas.microsoft.com/office/powerpoint/2010/main" val="270611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9343" y="239793"/>
            <a:ext cx="11033185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Genesis 3:15 overview</a:t>
            </a:r>
            <a:endParaRPr lang="en-US" sz="3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</a:pP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Genesis 3:15 (NIV)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 I will put enmity between you [the serpent, Satan] and the woman [Eve],  And between your offspring [seed] and hers; 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He [Christ] will </a:t>
            </a:r>
            <a:r>
              <a:rPr lang="en-US" sz="30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crush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your head,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 you [Satan] will </a:t>
            </a:r>
            <a:r>
              <a:rPr lang="en-US" sz="30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strike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his heel.”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prophesied enmity in v.15 represents the continual battle between the 2 key figures of v.15:</a:t>
            </a:r>
          </a:p>
          <a:p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Serpent, Satan vs. The offspring [seed] of the woman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“seed” or offspring of the women— </a:t>
            </a:r>
            <a:r>
              <a:rPr lang="en-US" sz="3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understand this points foremost to Christ. </a:t>
            </a:r>
            <a:r>
              <a:rPr lang="en-US" sz="3000" i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also Gal 3:16</a:t>
            </a:r>
            <a:endParaRPr lang="en-US" sz="3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7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937" y="731306"/>
            <a:ext cx="11645660" cy="5395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Genesis 3:15 (NIV)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 I will put enmity between you [the serpent, Satan] and the woman [Eve],  And between your offspring [seed] and hers;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He [Christ] will 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crush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your head,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 you [Satan] will 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strike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his heel.”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interpret this to mean: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Satan will </a:t>
            </a:r>
            <a:r>
              <a:rPr lang="en-US" sz="32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strike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Christ’s heal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causing the agony of the cross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BUT, Christ will </a:t>
            </a:r>
            <a:r>
              <a:rPr lang="en-US" sz="32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crush Satan’s head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which is indicative of a fatal wound and total victory </a:t>
            </a:r>
            <a:r>
              <a:rPr lang="en-US" sz="3200" i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(ending in the Lake of Fire)</a:t>
            </a:r>
          </a:p>
        </p:txBody>
      </p:sp>
    </p:spTree>
    <p:extLst>
      <p:ext uri="{BB962C8B-B14F-4D97-AF65-F5344CB8AC3E}">
        <p14:creationId xmlns:p14="http://schemas.microsoft.com/office/powerpoint/2010/main" val="15704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DCCF0-9738-1643-3810-ACDF3438B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0"/>
            <a:ext cx="12187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51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2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148C96-F9D9-204A-02B7-88C89B56709E}"/>
              </a:ext>
            </a:extLst>
          </p:cNvPr>
          <p:cNvSpPr txBox="1"/>
          <p:nvPr/>
        </p:nvSpPr>
        <p:spPr>
          <a:xfrm>
            <a:off x="560717" y="305068"/>
            <a:ext cx="1148175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 WHAT CONSTITUTES A PROMISE OF GOD?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simplified definition: 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statement, declaration, pronouncement, 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when God literally says, “I will” 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constitutes a surety, or guarantee of performance by God.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pledge that “the thing promised”, or what God “states or declares” will without any doubt, come to pass.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 God is omnipotent (all-powerful) we never have to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wonder, fear, or doubt that His promises </a:t>
            </a:r>
            <a:r>
              <a:rPr lang="en-US" sz="32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come to pass.</a:t>
            </a:r>
          </a:p>
        </p:txBody>
      </p:sp>
    </p:spTree>
    <p:extLst>
      <p:ext uri="{BB962C8B-B14F-4D97-AF65-F5344CB8AC3E}">
        <p14:creationId xmlns:p14="http://schemas.microsoft.com/office/powerpoint/2010/main" val="185869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4910" y="320229"/>
            <a:ext cx="11417643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MAJORITY OF GOD’S PROMISES ARE BLESSINGS</a:t>
            </a:r>
          </a:p>
          <a:p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en-US" sz="32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a number of them are curses.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purpose of a “negative” promise, or Old Testament curse is:</a:t>
            </a:r>
          </a:p>
          <a:p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severe </a:t>
            </a:r>
            <a:r>
              <a:rPr lang="en-US" sz="32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caution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God, rooted in His deep, caring love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radical </a:t>
            </a:r>
            <a:r>
              <a:rPr lang="en-US" sz="32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warning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notice of considerable 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hardship &amp; terror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can be averted, if compliance to God’s 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warning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heeded.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4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0696" y="975837"/>
            <a:ext cx="114176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WE NEED PROMISES OF GOD? 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answer lies in God’s Genesis (the beginning of all things) and understanding what was happening </a:t>
            </a:r>
            <a:r>
              <a:rPr lang="en-US" sz="3200" i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 entered the world.</a:t>
            </a:r>
          </a:p>
          <a:p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let’s investigate the final verse of Genesis 1 which will give place us at the conclusion of the 6 days of God’s incredible creation. 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279" y="390660"/>
            <a:ext cx="11835442" cy="5824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TESTIMONY CONCERNING HIS CREATION WORK IS VITALLY IMPORTANT:</a:t>
            </a:r>
          </a:p>
          <a:p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Genesis 1:31 (NKJV) </a:t>
            </a:r>
            <a:r>
              <a:rPr lang="en-US" sz="3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God saw everything that He had made,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3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indeed </a:t>
            </a:r>
            <a:r>
              <a:rPr lang="en-US" sz="30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was</a:t>
            </a:r>
            <a:r>
              <a:rPr lang="en-US" sz="3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very good</a:t>
            </a:r>
            <a:r>
              <a:rPr lang="en-US" sz="3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the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evening and the morning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 the </a:t>
            </a:r>
            <a:r>
              <a:rPr lang="en-US" sz="30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sixth day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Elsewhere </a:t>
            </a:r>
            <a:r>
              <a:rPr lang="en-US" sz="30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“very good” </a:t>
            </a:r>
            <a:r>
              <a:rPr lang="en-US" sz="3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translated </a:t>
            </a:r>
            <a:r>
              <a:rPr lang="en-US" sz="30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“exceedingly good.”</a:t>
            </a:r>
          </a:p>
          <a:p>
            <a:endParaRPr lang="en-US" sz="1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 </a:t>
            </a:r>
            <a:r>
              <a:rPr lang="en-US" sz="3000" b="1" i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“good” </a:t>
            </a:r>
            <a:r>
              <a:rPr lang="en-US" sz="3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exact same Hebrew root word used to describe God’s own goodness!</a:t>
            </a:r>
          </a:p>
          <a:p>
            <a:endParaRPr lang="en-US" sz="2200" b="1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</a:t>
            </a:r>
            <a:r>
              <a:rPr lang="en-US" sz="3200" b="1" i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confirms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creation was “very good” by the fact that He </a:t>
            </a:r>
          </a:p>
          <a:p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declares a 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His creation work in the very next verses.</a:t>
            </a:r>
            <a:endParaRPr lang="en-US" sz="30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070" y="212854"/>
            <a:ext cx="11417643" cy="7502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“REST” WAS THE GOAL OF GOD’s CREATION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Genesis 2:2-3 (NIV) </a:t>
            </a:r>
            <a:r>
              <a:rPr lang="en-US" sz="3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the seventh day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had </a:t>
            </a:r>
            <a:r>
              <a:rPr lang="en-US" sz="30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finished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work he had been doing; so on the seventh day </a:t>
            </a:r>
            <a:r>
              <a:rPr 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3000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rested</a:t>
            </a:r>
            <a:r>
              <a:rPr lang="en-US" sz="3000" baseline="30000" dirty="0">
                <a:solidFill>
                  <a:srgbClr val="FFC000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£</a:t>
            </a:r>
            <a:r>
              <a:rPr 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[ceased] from </a:t>
            </a:r>
            <a:r>
              <a:rPr lang="en-US" sz="3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his work</a:t>
            </a:r>
            <a:r>
              <a:rPr 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God blessed the seventh day and made it holy, because on it </a:t>
            </a:r>
            <a:r>
              <a:rPr 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3000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rested</a:t>
            </a:r>
            <a:r>
              <a:rPr 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[ceased] from </a:t>
            </a:r>
            <a:r>
              <a:rPr lang="en-US" sz="3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the work</a:t>
            </a:r>
            <a:r>
              <a:rPr 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creating that he had done.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Summary insight:</a:t>
            </a:r>
            <a:endParaRPr lang="en-US" sz="3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 created (Heavens, Earth, all creatures and man) were in complete REST, meaning they were perfect / complete in both Function and Beauty.</a:t>
            </a:r>
          </a:p>
          <a:p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Main Point of God’s </a:t>
            </a:r>
            <a:r>
              <a:rPr lang="en-US" sz="3000" b="1" u="sng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</a:t>
            </a:r>
            <a:r>
              <a:rPr lang="en-US" sz="30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creation was in Harmony with God &amp; with each other</a:t>
            </a:r>
          </a:p>
          <a:p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2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926" y="455109"/>
            <a:ext cx="11672550" cy="594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VERSES FROM THE </a:t>
            </a:r>
            <a:r>
              <a:rPr lang="en-US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EACH CREATION DAY </a:t>
            </a:r>
            <a:r>
              <a:rPr lang="en-US" sz="28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(GENESIS 1-2:2):</a:t>
            </a:r>
            <a:endParaRPr lang="en-US" sz="2800" i="1" u="sng" baseline="30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baseline="30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And  there  was 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evening  and  there was morning,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day.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And  there  was 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evening  and  there was morning,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second day.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      There  was 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evening  and  there was morning,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third day.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  <a:r>
              <a:rPr lang="en-US" sz="28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There  was 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evening  and  there was morning,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fourth day.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</a:t>
            </a:r>
            <a:r>
              <a:rPr lang="en-US" sz="28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 was 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evening  and  there was morning,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fifth day.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…And  there  was 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evening   and  there was morning,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sixth day.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the 7th day God completed His work… and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rested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the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7th day.</a:t>
            </a:r>
          </a:p>
          <a:p>
            <a:pPr>
              <a:spcAft>
                <a:spcPts val="300"/>
              </a:spcAft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NOTICE: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here is no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“evening and morning”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recorded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7th day 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(like each the previous 6 days).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indicates that the goal of  </a:t>
            </a:r>
            <a:r>
              <a:rPr lang="en-US" sz="28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REST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God initiated on the 7</a:t>
            </a:r>
            <a:r>
              <a:rPr lang="en-US" sz="2800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day was intended to continue.</a:t>
            </a:r>
            <a:endParaRPr lang="en-US" sz="2800" b="1" u="sng" dirty="0">
              <a:solidFill>
                <a:srgbClr val="FFC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2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146" y="343540"/>
            <a:ext cx="10865708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“REST” WAS THE GOAL OF GOD’s CREATION</a:t>
            </a:r>
          </a:p>
          <a:p>
            <a:endParaRPr lang="en-US" sz="1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rested from his work of creation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placed mankind in His </a:t>
            </a:r>
            <a:r>
              <a:rPr lang="en-US" sz="30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REST.</a:t>
            </a:r>
          </a:p>
          <a:p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creation was in Harmony </a:t>
            </a:r>
            <a:r>
              <a:rPr lang="en-US" sz="3000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God and with each other.</a:t>
            </a:r>
            <a:endParaRPr lang="en-US" sz="300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</a:t>
            </a:r>
            <a:r>
              <a:rPr lang="en-US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portrayed by the perfect relationships between Man and God;  Adam and Eve;  and between Adam &amp; Eve and the created world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corruption of sin (Genesis 3). 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simplicity, let’s break </a:t>
            </a:r>
            <a:r>
              <a:rPr lang="en-US" sz="3000" b="1" u="sng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</a:t>
            </a:r>
            <a:r>
              <a:rPr lang="en-US" sz="30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down into 3 bullet points:</a:t>
            </a:r>
          </a:p>
          <a:p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&amp; Eve lived in </a:t>
            </a:r>
            <a:r>
              <a:rPr lang="en-US" sz="3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perfect harmony </a:t>
            </a: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God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&amp; Eve lived in </a:t>
            </a:r>
            <a:r>
              <a:rPr lang="en-US" sz="3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perfect harmony </a:t>
            </a: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one another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&amp; Eve lived in </a:t>
            </a:r>
            <a:r>
              <a:rPr lang="en-US" sz="3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perfect harmony </a:t>
            </a: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all nature</a:t>
            </a:r>
          </a:p>
        </p:txBody>
      </p:sp>
    </p:spTree>
    <p:extLst>
      <p:ext uri="{BB962C8B-B14F-4D97-AF65-F5344CB8AC3E}">
        <p14:creationId xmlns:p14="http://schemas.microsoft.com/office/powerpoint/2010/main" val="103165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8258</TotalTime>
  <Words>2751</Words>
  <Application>Microsoft Office PowerPoint</Application>
  <PresentationFormat>Widescreen</PresentationFormat>
  <Paragraphs>334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Symbol</vt:lpstr>
      <vt:lpstr>Times New Roman</vt:lpstr>
      <vt:lpstr>Wingdings</vt:lpstr>
      <vt:lpstr>2_Vapor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 Maintenance</dc:creator>
  <cp:lastModifiedBy>Scott B.</cp:lastModifiedBy>
  <cp:revision>143</cp:revision>
  <dcterms:created xsi:type="dcterms:W3CDTF">2019-05-07T04:21:52Z</dcterms:created>
  <dcterms:modified xsi:type="dcterms:W3CDTF">2022-08-14T13:44:47Z</dcterms:modified>
</cp:coreProperties>
</file>