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302" r:id="rId2"/>
    <p:sldId id="285" r:id="rId3"/>
    <p:sldId id="272" r:id="rId4"/>
    <p:sldId id="326" r:id="rId5"/>
    <p:sldId id="327" r:id="rId6"/>
    <p:sldId id="325" r:id="rId7"/>
    <p:sldId id="328" r:id="rId8"/>
    <p:sldId id="330" r:id="rId9"/>
    <p:sldId id="331" r:id="rId10"/>
    <p:sldId id="332" r:id="rId11"/>
    <p:sldId id="333" r:id="rId12"/>
    <p:sldId id="336" r:id="rId13"/>
    <p:sldId id="334" r:id="rId14"/>
    <p:sldId id="335" r:id="rId15"/>
    <p:sldId id="337" r:id="rId16"/>
    <p:sldId id="338" r:id="rId17"/>
    <p:sldId id="339" r:id="rId18"/>
    <p:sldId id="340" r:id="rId19"/>
    <p:sldId id="341" r:id="rId20"/>
    <p:sldId id="299" r:id="rId21"/>
    <p:sldId id="314" r:id="rId22"/>
    <p:sldId id="306" r:id="rId23"/>
    <p:sldId id="32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63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B844B-4AE3-4474-93D0-B983B3D562AD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486E8-E3B5-46DA-AC5B-2B7AFF49D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45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9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0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95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65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66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3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5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32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3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&amp; man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hides from God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Man is banished from the garden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Adam &amp; Eve are no longer in unity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because they have died spiritually</a:t>
            </a:r>
          </a:p>
          <a:p>
            <a:pPr lvl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their offspring is effected </a:t>
            </a: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relationship B/N man &amp; God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altered for thousands of years!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rest, friendship &amp; intimacy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enjoyed with God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now destroyed.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God draws near, they hide from him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still comes looking for them: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‘...the LORD God called to the man,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“Where are you?” ’ (verse 9).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Love &amp; grace God patiently seeks after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human beings, calling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back into fellowship with Himself—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by nature, man is prone to run away.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486E8-E3B5-46DA-AC5B-2B7AFF49D1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5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3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05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8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3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8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7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0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6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9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1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3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5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4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EE0B-960A-480B-851C-7FB2BFC30C7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8/21/2022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9610-B7AB-42B4-AFBF-5D3DDC6E6D3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29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88205-8F39-983A-5EA2-F9A5D0F7C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31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0ED8A-7269-4CCB-43B8-D57B2BD5B1AE}"/>
              </a:ext>
            </a:extLst>
          </p:cNvPr>
          <p:cNvSpPr txBox="1"/>
          <p:nvPr/>
        </p:nvSpPr>
        <p:spPr>
          <a:xfrm>
            <a:off x="9448800" y="577970"/>
            <a:ext cx="2320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August 2022</a:t>
            </a:r>
          </a:p>
        </p:txBody>
      </p:sp>
    </p:spTree>
    <p:extLst>
      <p:ext uri="{BB962C8B-B14F-4D97-AF65-F5344CB8AC3E}">
        <p14:creationId xmlns:p14="http://schemas.microsoft.com/office/powerpoint/2010/main" val="124671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577" y="255723"/>
            <a:ext cx="1170462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Christ accomplished in order to provide </a:t>
            </a:r>
            <a:r>
              <a:rPr lang="en-US" sz="32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</a:t>
            </a: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US" sz="3200" i="1" u="sng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earns the promised </a:t>
            </a:r>
            <a:r>
              <a:rPr lang="en-US" sz="3200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 death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only a sinless life is acceptable to God.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promised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Redeemer, Christ, lived a sinless life </a:t>
            </a:r>
            <a:r>
              <a:rPr lang="en-US" sz="32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fulfilling all the laws and commandments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made Him the perfect substitute in our stead </a:t>
            </a:r>
            <a:r>
              <a:rPr lang="en-US" sz="3200" i="1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(Mt 5:17).</a:t>
            </a:r>
            <a:endParaRPr lang="en-US" sz="3200" dirty="0">
              <a:solidFill>
                <a:schemeClr val="bg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 forgiveness could clear the debt of man’s sin, and</a:t>
            </a:r>
            <a:r>
              <a:rPr lang="en-US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without the shedding of blood there is no forgiveness of sins; Heb 9:22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5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Redeemer paid for ALL sins at the cross of Calvary (Once-for-all— Heb 7:27; Rom 6:10; 1 Pet 3:18 etc.)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84" y="690289"/>
            <a:ext cx="11704622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Christ accomplished in order to provide </a:t>
            </a:r>
            <a:r>
              <a:rPr lang="en-US" sz="32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</a:t>
            </a: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were </a:t>
            </a:r>
            <a:r>
              <a:rPr lang="en-US" sz="3200" b="1" i="1" u="sng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reconciled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God by the forgiveness Christ provided by His shed blood: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5:19 (NLT)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God was in Christ, </a:t>
            </a:r>
            <a:r>
              <a:rPr lang="en-US" sz="3200" b="1" i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reconciling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world to himself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counting people’s sins against them.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84" y="690289"/>
            <a:ext cx="11704622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Mini-Summary: The </a:t>
            </a:r>
            <a:r>
              <a:rPr lang="en-US" sz="32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promised</a:t>
            </a: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Redeemer, Christ has: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Lived the perfect, sinless life God requires 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(substitutionally in our stead)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 the FULL debt of sin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Christ’s shed blood God has forgiven us and reconciled us to Himself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44" y="373419"/>
            <a:ext cx="1170462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our mini-summary, what must the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promised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Redeemer, still do to bring full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 1: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this point, (academically) man is nothing more than a forgiven and reconciled, BUT still dead, corpse.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 2:</a:t>
            </a:r>
            <a:endParaRPr lang="en-US" sz="3200" dirty="0">
              <a:solidFill>
                <a:srgbClr val="FFC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remedy for death? 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a spiritually and physically dead (dying) corpse need?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30" y="119922"/>
            <a:ext cx="11704622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Bible does </a:t>
            </a:r>
            <a:r>
              <a:rPr lang="en-US" sz="32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teach the death of Christ saves people: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cross was absolutely necessary, but only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preparatory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Only resurrection </a:t>
            </a:r>
            <a:r>
              <a:rPr lang="en-US" sz="32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3200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provide life to a dead corpse!</a:t>
            </a:r>
            <a:endParaRPr lang="en-US" sz="3200" i="1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500" b="1" i="1" dirty="0">
              <a:solidFill>
                <a:srgbClr val="FFC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5:10 (NIV)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if, when we were God’s enemies, we were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reconciled to him through the death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his Son,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more,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having been reconciled,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shall we be saved through his life!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Christ’s Death brought forth forgiveness and reconciliation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But, we are saved by Christ’s </a:t>
            </a:r>
            <a:r>
              <a:rPr lang="en-US" sz="3200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resurrection </a:t>
            </a:r>
            <a:r>
              <a:rPr lang="en-US" sz="3200" b="1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3200" i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11:25-26 (NIV) 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 to her </a:t>
            </a:r>
            <a:r>
              <a:rPr lang="en-US" sz="3200" dirty="0">
                <a:solidFill>
                  <a:srgbClr val="7F7F7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[Martha]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the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resurrection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He who believes in me will live, even though he dies; 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whoever lives and believes in me will never die. 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30" y="119922"/>
            <a:ext cx="1170462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IMPORTANT IS THE RESURRECTION?</a:t>
            </a:r>
            <a:endParaRPr lang="en-US" sz="32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15:13-19 (NIV)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there is no resurrection of the dead, then not even Christ has been raised.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Christ has not been raised, our preaching is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useless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so is your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faith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that,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then found to be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false witnesses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about God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for we have testified about God that he raised Christ from the dead. But he did not raise him if in fact the dead are not raised. </a:t>
            </a:r>
            <a:r>
              <a:rPr lang="en-US" sz="3200" b="1" u="sng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if the dead are not raised, then Christ has not been raised either.</a:t>
            </a:r>
            <a:r>
              <a:rPr lang="en-US" sz="32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if Christ has not been raised,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faith is futile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are still in your sins.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those also who have fallen asleep in Christ are lost.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only for this life we have hope in Christ,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be pitied more than all men.</a:t>
            </a:r>
            <a:endParaRPr lang="en-US" sz="32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2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30" y="119922"/>
            <a:ext cx="1170462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ETERNAL LIFE IS NOT:</a:t>
            </a:r>
            <a:endParaRPr lang="en-US" sz="30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ETERNAL LIFE is not just the status of being alive.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Biblical ETERNAL LIFE (or just LIFE) is not just “unending years” of life, </a:t>
            </a:r>
            <a:r>
              <a:rPr lang="en-US" sz="3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is equally defined as a quality of life.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Biblical ETERNAL LIFE it is not a reprieve God gives someone to get their act together and live better, or sinless.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Eternal LIFE is not temporal life.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ETERNAL LIFE is not “a long time,” it is forevermore.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i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TERNAL LIFE by definition has no beginning AND no end 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200" i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b="1" i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—E</a:t>
            </a:r>
            <a:r>
              <a:rPr lang="en-US" sz="3000" i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TERNAL LIFE is functional now (within time) and outside of and beyond time.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30" y="119922"/>
            <a:ext cx="1170462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IS A PERSON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John 5:12 (NIV)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who has the Son has life; he who does not have the Son of God does not have life.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5:39-40 (NASB) 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aseline="30000" dirty="0">
                <a:effectLst/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£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search the Scriptures because you think that in them you have eternal life; it is these that testify about Me; 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you are unwilling to come to Me so that you may have life.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17:3 (NIV) 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this is eternal life: that they may know you, the only true God, and Jesus Christ, whom you have sent.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Eternal life is a person, not a “thing” that can be lost, or taken away.</a:t>
            </a:r>
            <a:endParaRPr lang="en-US" sz="32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84" y="545435"/>
            <a:ext cx="1170462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JESUS ETERNAL?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1:1-3,12 (NIV)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beginning was the Word, and the Word was with God, and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Word was God.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was with God in the beginning. </a:t>
            </a:r>
            <a:r>
              <a:rPr lang="en-US" sz="32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him all things were made; without him nothing was made that has been made.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baseline="30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Word became flesh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made his dwelling among us.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defined as the eternal one in scripture. John writes that the “Word was God” and the “Word (Jesus) became flesh.” Jesus is eternal!</a:t>
            </a:r>
          </a:p>
        </p:txBody>
      </p:sp>
    </p:spTree>
    <p:extLst>
      <p:ext uri="{BB962C8B-B14F-4D97-AF65-F5344CB8AC3E}">
        <p14:creationId xmlns:p14="http://schemas.microsoft.com/office/powerpoint/2010/main" val="379391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84" y="545435"/>
            <a:ext cx="1170462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More encouraging features of the Promise of Eternal Life: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OF GOD LIVES IN US?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2:9-10 (NIV)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in Christ all the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fullness of the Deity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lives in bodily form,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have been given fullness in Christ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who is the head over every power and authority.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POWER DO WE HAVE?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1:19-20 (NLT)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pray that you will begin to understand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incredible greatness of his power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us who believe him. This is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same mighty power </a:t>
            </a:r>
            <a:r>
              <a:rPr lang="en-US" sz="3200" b="1" u="sng" baseline="30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raised Christ from the dead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146" y="199176"/>
            <a:ext cx="10865708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OVERVIEW FROM LAST WEEK:</a:t>
            </a:r>
            <a:endParaRPr lang="en-US" sz="2800" u="sng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Genesis 1:31 God’s testimony concerning ALL creation was that it was “very good” or “exceeding good” 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ie. perfect.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Gen 2:2 God confirms creation is perfect by declaring a </a:t>
            </a:r>
            <a:r>
              <a:rPr lang="en-US" sz="2800" b="1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main point of God’s </a:t>
            </a: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to understand that all creation was flawless in function, beauty, and in perfect harmony.</a:t>
            </a:r>
          </a:p>
          <a:p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Gen 2:15, God placed Adam &amp; Eve in that </a:t>
            </a:r>
            <a:r>
              <a:rPr lang="en-US" sz="2800" b="1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after giving them dominion over all creation.</a:t>
            </a:r>
            <a:endParaRPr lang="en-US" sz="28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</a:t>
            </a:r>
            <a:r>
              <a:rPr lang="en-US" sz="2800" b="1" i="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</a:t>
            </a:r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3 bullet points:</a:t>
            </a:r>
          </a:p>
          <a:p>
            <a:endParaRPr lang="en-US" sz="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lived in 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 harmony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lived in 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 harmony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one another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Adam &amp; Eve lived in 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 harmony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 nature</a:t>
            </a:r>
          </a:p>
        </p:txBody>
      </p:sp>
    </p:spTree>
    <p:extLst>
      <p:ext uri="{BB962C8B-B14F-4D97-AF65-F5344CB8AC3E}">
        <p14:creationId xmlns:p14="http://schemas.microsoft.com/office/powerpoint/2010/main" val="10316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DCCF0-9738-1643-3810-ACDF3438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5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7810CC-8F57-F44E-E2D8-4FB8DE9D95D5}"/>
              </a:ext>
            </a:extLst>
          </p:cNvPr>
          <p:cNvSpPr txBox="1"/>
          <p:nvPr/>
        </p:nvSpPr>
        <p:spPr>
          <a:xfrm>
            <a:off x="2813365" y="3105834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148C96-F9D9-204A-02B7-88C89B56709E}"/>
              </a:ext>
            </a:extLst>
          </p:cNvPr>
          <p:cNvSpPr txBox="1"/>
          <p:nvPr/>
        </p:nvSpPr>
        <p:spPr>
          <a:xfrm>
            <a:off x="560717" y="305068"/>
            <a:ext cx="1148175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 WHAT CONSTITUTES A PROMISE OF GOD?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simplified definition: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statement, declaration, pronouncement, 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when God literally says, “I will” 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constitutes a surety, or guarantee of performance by God.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pledge that “the thing promised”, or what God “states or declares” will without any doubt, come to pass.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 God is omnipotent (all-powerful) we never have to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wonder, fear, or doubt that His promises </a:t>
            </a:r>
            <a:r>
              <a:rPr lang="en-US" sz="32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en-US" sz="3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 to pass.</a:t>
            </a:r>
          </a:p>
        </p:txBody>
      </p:sp>
    </p:spTree>
    <p:extLst>
      <p:ext uri="{BB962C8B-B14F-4D97-AF65-F5344CB8AC3E}">
        <p14:creationId xmlns:p14="http://schemas.microsoft.com/office/powerpoint/2010/main" val="18586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442" y="688367"/>
            <a:ext cx="112574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DETAILED SUMMARY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brought forth spiritual separation death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(Adam and all those after were separated from the Spirit of God and therefore in need of spiritual LIFE)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brought forth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bodily death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(physiological degradation until failure)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brought forth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 separation death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breaking the REST and harmony between man and God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brought forth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 separation death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breaking the REST and harmony between man and woman and extending to all relationships.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broke the REST which killed the harmony within creation;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all things require substantial and unrelenting sweat and toil.</a:t>
            </a:r>
          </a:p>
        </p:txBody>
      </p:sp>
    </p:spTree>
    <p:extLst>
      <p:ext uri="{BB962C8B-B14F-4D97-AF65-F5344CB8AC3E}">
        <p14:creationId xmlns:p14="http://schemas.microsoft.com/office/powerpoint/2010/main" val="375542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696" y="74844"/>
            <a:ext cx="10456607" cy="6708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US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SUMMARY OF THE RAMIFICATIONS OF SIN</a:t>
            </a:r>
            <a:endParaRPr lang="en-US" sz="3200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 required God to fulfill His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1rst promise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Bible which was DEATH (Gen 2:17)</a:t>
            </a:r>
          </a:p>
          <a:p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Biblical DEATH does not mean “to cease existence,”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basic definition is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Genesis 2:17 separation DEATH broke the harmony and REST God initiated in all creation.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Consequences of sin &amp; separation death are catastrophic: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Broken relationships—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God and Man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Man and woman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 Mankind and all created things </a:t>
            </a:r>
          </a:p>
        </p:txBody>
      </p:sp>
    </p:spTree>
    <p:extLst>
      <p:ext uri="{BB962C8B-B14F-4D97-AF65-F5344CB8AC3E}">
        <p14:creationId xmlns:p14="http://schemas.microsoft.com/office/powerpoint/2010/main" val="2174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277" y="189908"/>
            <a:ext cx="10791732" cy="598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1RST POSITIVE PROMISE OF GOD IN THE BIBLE:</a:t>
            </a: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3:15 (NIV) </a:t>
            </a:r>
            <a:r>
              <a:rPr lang="en-US" sz="3200" baseline="300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 will put enmity between you [the serpent, Satan] and the woman [Eve],  And between your offspring [seed] and hers;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 [Christ] will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crush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your head,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you [Satan] will </a:t>
            </a:r>
            <a:r>
              <a:rPr lang="en-US" sz="3200" b="1" u="sng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strike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 heel.”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act of incredible love; immediately after sin entered the world, God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promised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Redeemer,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crush Satan.</a:t>
            </a:r>
          </a:p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called the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protoevangelium,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1rst Gospel.</a:t>
            </a: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Redeemer would restore EVERY aspect of the all-encompassing ramifications of sin &amp; death.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538" y="302359"/>
            <a:ext cx="1141641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SUMMARY OF THE CURSE &amp; THE </a:t>
            </a:r>
            <a:r>
              <a:rPr lang="en-US" sz="2800" b="1" u="sng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en-US" sz="28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800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</a:t>
            </a:r>
            <a:endParaRPr lang="en-US" sz="28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8:19-25 (NLT)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creation is waiting eagerly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that future day when God will reveal who his children really are.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Against its will,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on earth was subjected to God’s curse.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creation anticipates the day when it will join God’s children in glorious freedom from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decay.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we know that all creation has been groaning as in the pains of childbirth right up to the present time.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even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Christians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although we have the Holy Spirit within us as a foretaste of future glory,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 groan to be released from pain and suffering.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We, too, wait anxiously for that day when God will give us our full rights as his children,</a:t>
            </a:r>
            <a:r>
              <a:rPr lang="en-US" sz="2800" baseline="30000" dirty="0">
                <a:solidFill>
                  <a:srgbClr val="FFC000"/>
                </a:solidFill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£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including the new bodies he has </a:t>
            </a:r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promised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that we are saved,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eagerly look forward to this freedom.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if you already have something, you don’t need to hope for it. </a:t>
            </a:r>
            <a:r>
              <a:rPr 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if we look forward to something we don’t have yet,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must wait patiently and confidently.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210" y="705177"/>
            <a:ext cx="112806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REDEEMER’s MISSION OF </a:t>
            </a:r>
            <a:r>
              <a:rPr lang="en-US" sz="3200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</a:t>
            </a:r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(which means to “restore everything that was lost”)</a:t>
            </a:r>
          </a:p>
          <a:p>
            <a:endParaRPr lang="en-US" sz="3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was to execute an everlasting resolution to SIN and DEATH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(reversing the curse).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2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includes restoring </a:t>
            </a:r>
            <a:r>
              <a:rPr lang="en-US" sz="32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creation from its DEATH,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LIFE,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back to perfect REST.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Redeemer MUST regain dominion from Satan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(we will deal with this issue later)</a:t>
            </a:r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89" y="310535"/>
            <a:ext cx="11470740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GOAL IS TO BE “EXPERT” IN UNDERSTANDING 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REDEEMER”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PROPHESIED IN GEN 3:15: 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1:20 (NIV) 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matter how many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promises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has made </a:t>
            </a:r>
            <a:r>
              <a:rPr lang="en-US" sz="3200" b="1" u="sng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[7,487]</a:t>
            </a:r>
            <a:r>
              <a:rPr lang="en-US" sz="3200" u="sng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“Yes”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Christ.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so </a:t>
            </a:r>
            <a:r>
              <a:rPr lang="en-US" sz="32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Christ</a:t>
            </a:r>
            <a:r>
              <a:rPr lang="en-US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“Amen”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spoken by us to the glory of God.</a:t>
            </a:r>
          </a:p>
          <a:p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FASCINATING: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verse points us back to the 1rst positive promise of God ever given, </a:t>
            </a: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ancient prophesy that a seed of the woman [a Redeemer] would crush Satan in Gen 3:15.</a:t>
            </a:r>
          </a:p>
          <a:p>
            <a:endParaRPr lang="en-US" sz="22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promise of God is fulfilled by Christ, our Redeemer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3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898" y="151179"/>
            <a:ext cx="117046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 COMMENTARY ON THE LAW OF SIN &amp; OF DEATH:</a:t>
            </a:r>
          </a:p>
          <a:p>
            <a:endParaRPr lang="en-US" sz="15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2:1 (NASB)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were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dead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your trespasses and sins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6:23 (NASB)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wages of sin is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endParaRPr lang="en-US" sz="3200" dirty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5:12 (NASB) </a:t>
            </a:r>
            <a:r>
              <a:rPr lang="en-US" sz="3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just as through one man [Adam]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entered into the world, and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 through sin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so 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spread to all men, because all sinned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Now, if all of the world’s problems are encompassed in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&amp;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then it only makes sense that 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God’s solution!</a:t>
            </a: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200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Redeemer, Christ must provide a bridge of </a:t>
            </a:r>
            <a:r>
              <a:rPr lang="en-US" sz="3200" b="1" i="1" u="sng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r>
              <a:rPr lang="en-US" sz="3200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even the weakest, lamest and most sinful among us can </a:t>
            </a:r>
            <a:r>
              <a:rPr lang="en-US" sz="3200" b="1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over</a:t>
            </a:r>
            <a:r>
              <a:rPr lang="en-US" sz="3200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curse of </a:t>
            </a:r>
            <a:r>
              <a:rPr lang="en-US" sz="3200" b="1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</a:t>
            </a:r>
            <a:r>
              <a:rPr lang="en-US" sz="3200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into eternal </a:t>
            </a:r>
            <a:r>
              <a:rPr lang="en-US" sz="3200" b="1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en-US" sz="3200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866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684" y="798931"/>
            <a:ext cx="1170462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5:24 (NIV) 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tell you the truth, whoever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hears my word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believes [trusts, depends upon] him who sent me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eternal life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will not be condemned;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has </a:t>
            </a:r>
            <a:r>
              <a:rPr lang="en-US" sz="32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crossed over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death to life.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8:2 (NASB)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law of the Spirit of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 in Christ Jesus</a:t>
            </a: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 </a:t>
            </a:r>
            <a:r>
              <a:rPr lang="en-US" sz="32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 you free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the law of sin and of death.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1:13 (NASB) 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[Christ] </a:t>
            </a:r>
            <a:r>
              <a:rPr lang="en-US" sz="32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rescued us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the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darkness, and </a:t>
            </a:r>
            <a:r>
              <a:rPr lang="en-US" sz="32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transferred us</a:t>
            </a:r>
            <a:r>
              <a:rPr lang="en-US" sz="32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r>
              <a:rPr lang="en-US" sz="3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His beloved Son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whom we have redemption…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76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11612</TotalTime>
  <Words>4695</Words>
  <Application>Microsoft Office PowerPoint</Application>
  <PresentationFormat>Widescreen</PresentationFormat>
  <Paragraphs>654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Symbol</vt:lpstr>
      <vt:lpstr>Times New Roman</vt:lpstr>
      <vt:lpstr>Wingdings</vt:lpstr>
      <vt:lpstr>2_Vapor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 Maintenance</dc:creator>
  <cp:lastModifiedBy>Scott B.</cp:lastModifiedBy>
  <cp:revision>156</cp:revision>
  <dcterms:created xsi:type="dcterms:W3CDTF">2019-05-07T04:21:52Z</dcterms:created>
  <dcterms:modified xsi:type="dcterms:W3CDTF">2022-08-21T13:35:15Z</dcterms:modified>
</cp:coreProperties>
</file>