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02" r:id="rId2"/>
    <p:sldId id="341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299" r:id="rId26"/>
    <p:sldId id="314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6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B844B-4AE3-4474-93D0-B983B3D562A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486E8-E3B5-46DA-AC5B-2B7AFF49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6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7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2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94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6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3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1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62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3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2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47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8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69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9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1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0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15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5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3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05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8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3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8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7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0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6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9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1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3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5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4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29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88205-8F39-983A-5EA2-F9A5D0F7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31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0ED8A-7269-4CCB-43B8-D57B2BD5B1AE}"/>
              </a:ext>
            </a:extLst>
          </p:cNvPr>
          <p:cNvSpPr txBox="1"/>
          <p:nvPr/>
        </p:nvSpPr>
        <p:spPr>
          <a:xfrm>
            <a:off x="9448800" y="577970"/>
            <a:ext cx="232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124671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366" y="61111"/>
            <a:ext cx="10713268" cy="673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SUMMARY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prophesied (promised) that God’s people would receive a New Heart &amp; a New Spirit.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performs a divine surgery to cut out of the old deceitfully wicked heart and replace it with a new heart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the desires of Christ.</a:t>
            </a:r>
          </a:p>
          <a:p>
            <a:endParaRPr lang="en-US" sz="15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learned this divine surgery is known in the NT as being born a 2</a:t>
            </a:r>
            <a:r>
              <a:rPr lang="en-US" sz="32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time; born of the of the Spirit </a:t>
            </a:r>
          </a:p>
          <a:p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(or born-again).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new creation; the New Heart &amp; New Spirit (which is being born of the Spirit) stems from resurrection LIFE!</a:t>
            </a:r>
          </a:p>
        </p:txBody>
      </p:sp>
    </p:spTree>
    <p:extLst>
      <p:ext uri="{BB962C8B-B14F-4D97-AF65-F5344CB8AC3E}">
        <p14:creationId xmlns:p14="http://schemas.microsoft.com/office/powerpoint/2010/main" val="6826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455" y="305068"/>
            <a:ext cx="108460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LET’S LOOK AT WHAT THE APOSTLE PAUL SAID CONCERNING THE NEW CREATION</a:t>
            </a:r>
            <a:endParaRPr lang="en-US" sz="32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28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Corinthians 5:17 (NIV)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if anyone is in Christ,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is a new creation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gone,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come!</a:t>
            </a:r>
          </a:p>
          <a:p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is glorious news! 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However, this verse speaks to what has been made new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and does not address what has </a:t>
            </a:r>
            <a:r>
              <a:rPr lang="en-US" sz="3200" i="1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not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been made new (yet).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body has not yet been made new and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neither has the mind. 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mind and the body are not yet redeemed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974" y="166568"/>
            <a:ext cx="108460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NEW CREATIONS IN CHRIST WE ARE TOLD WE MUST RENEW OUR MINDS: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2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12:2 (NIV)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conform any longer to the pattern of this world, but be transformed by the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renewing of your mind.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you will be able to test and approve what God’s will is—his good, pleasing and perfect will.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However, 1 </a:t>
            </a:r>
            <a:r>
              <a:rPr lang="en-US" sz="3200" u="sng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Corinthians</a:t>
            </a:r>
            <a:r>
              <a:rPr lang="en-US" sz="3200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2:16 tells us:</a:t>
            </a:r>
            <a:endParaRPr lang="en-US" sz="32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…we have the mind of Christ.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means we </a:t>
            </a:r>
            <a:r>
              <a:rPr lang="en-US" sz="3200" i="1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always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have the mind of Christ ministering to us and yet we are also susceptible to temptation, deception and error from the enemy.</a:t>
            </a:r>
            <a:endParaRPr lang="en-US" sz="32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944" y="635927"/>
            <a:ext cx="1126836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5:17 (NASB)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flesh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sets its desire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against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against the flesh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for these are in opposition to one another, so that you may not do the things that you please.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new creation (Christ in you) is FAR more powerful than the flesh. Even so, it doesn’t mean that things of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“lesser power &amp; might”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don’t make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loud &amp; convincing demands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that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tempt us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with pleasure and fun.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much to say about the flesh and why we still sin: </a:t>
            </a:r>
          </a:p>
          <a:p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nuts and bolts of 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we still sin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that we have flesh, &amp; we still are tempted by the world, our own flesh, and the devil.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211" y="427697"/>
            <a:ext cx="112683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BOTTOM LINE ABOUT OUR SINFUL FLESH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7:18 (NKJV)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 know that in me (that is, in my flesh)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good dwells.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point summary of why we still sin: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absolutely nothing “good” in my flesh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am tempted by the world, my own flesh, &amp; the devil to sin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my flesh, I want to do what I want to do!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my normal, </a:t>
            </a:r>
            <a:r>
              <a:rPr lang="en-US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natural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pattern to walk according to my flesh 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(what I want, what I think, and what I feel).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211" y="427697"/>
            <a:ext cx="1126836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“PRECIOUS PROMISES” TO WALK IN VICTORY:</a:t>
            </a:r>
            <a:endParaRPr lang="en-US" sz="2800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Peter 1:3-4 (NIV)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divine power has given us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we need for life and godliness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our knowledge of him who called us by his own glory and goodness.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these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has given us his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 great and precious promises,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that through them </a:t>
            </a:r>
            <a:r>
              <a:rPr lang="en-US" sz="2800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[the promises]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may participate in the divine nature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escape the corruption in the world caused by evil desires.</a:t>
            </a:r>
          </a:p>
          <a:p>
            <a:endParaRPr lang="en-US" sz="1500" b="1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have God’s divine power (v.3)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purpose of divine power: to provide EVERYTHING we </a:t>
            </a:r>
            <a:r>
              <a:rPr lang="en-US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life and Godliness (for our needs, 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our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greeds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divine power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God’s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very great and precious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promises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participate in and experience God’s divine nature [Christ in you]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211" y="427697"/>
            <a:ext cx="112683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Peter 1:3-4 (NIV)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divine power has given us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we need for 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 and godliness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our knowledge of him who called us by his own glory and goodness.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these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has given us his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 great and precious promises,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that through them </a:t>
            </a:r>
            <a:r>
              <a:rPr lang="en-US" sz="2800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[the promises]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may participate in the divine nature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escape the corruption in the world caused by evil desires.</a:t>
            </a:r>
          </a:p>
          <a:p>
            <a:endParaRPr lang="en-US" sz="2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at the end of v.4:</a:t>
            </a:r>
          </a:p>
          <a:p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</a:t>
            </a:r>
            <a:r>
              <a:rPr lang="en-US" sz="28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specific reason God has given us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divine power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very great and precious promises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blessing to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participate in the divine nature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Answer: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order to:  </a:t>
            </a:r>
          </a:p>
          <a:p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escape the corruption in the world caused by evil desires.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050" y="572553"/>
            <a:ext cx="112683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2:20 (NIV)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been crucified with Christ and I no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longer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live, but Christ lives in me. The life I live in the body, I live by faith in the Son of God, who loved me and gave himself for me.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is it important to know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been crucified with Christ and I no longer live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quick answer is 2-fold:</a:t>
            </a:r>
          </a:p>
          <a:p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us to understand that the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 self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crucified with Christ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 The old “I” ]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“dead to sin in that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sin’s power over us is broken.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104" y="197346"/>
            <a:ext cx="112683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we are dead to sin, in that its power over us is broken,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does scripture instruct us to count (reckon) ourselves dead to sin?</a:t>
            </a:r>
            <a:endParaRPr lang="en-US" sz="32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6:11 (NASB)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so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[count, reckon] yourselves to be dead to sin,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alive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God in Christ Jesus.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parallel truths that sin’s power has been broken AND that we ourselves need to “reckon” ourselves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dead to sin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not contradictions…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because I say so, but because EVERY Gospel truth is YES and Amen (fulfilled) in Christ and yet EVERY Gospel truth requires “applied faith” for us to </a:t>
            </a:r>
            <a:r>
              <a:rPr lang="en-US" sz="32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Gospel promises.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104" y="158874"/>
            <a:ext cx="1126836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Continued…</a:t>
            </a:r>
            <a:endParaRPr lang="en-US" sz="32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we fail to make faith choices (sin), it does not mean that Christ failed to break the power of sin.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power over sin is broken “in Christ” and yet is NOT experienced in idolatrous choices which are rooted in fleshly desires, or those of this sinful world.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FORGET EVERYTHING ELSE, REMEMBER THIS: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/>
              <a:t>—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Him,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can’t</a:t>
            </a:r>
          </a:p>
          <a:p>
            <a:r>
              <a:rPr lang="en-US" sz="3200" b="1" i="1" dirty="0"/>
              <a:t>—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YOU,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won’t</a:t>
            </a:r>
          </a:p>
          <a:p>
            <a:endParaRPr lang="en-US" sz="15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…T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</a:rPr>
              <a:t>his is the essence of Gal 2:20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essence of Gal 2:20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75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charRg st="375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charRg st="375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84" y="545435"/>
            <a:ext cx="117046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key highlight of last week’s study was the discovery that EVERY single promise of God is fulfilled in Christ!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quite a statement because it reaches backward to the Gen 3:15 promise of a Redeemer and looks forward to all 7,484 of God’s promises!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1:20 (NIV) 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matter how many promises God has made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they are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“Yes” in Christ.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so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Christ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“Amen” is spoken by us to the glory of God.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479" y="640966"/>
            <a:ext cx="112683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2:20 (NIV) </a:t>
            </a:r>
            <a:r>
              <a:rPr lang="en-US" sz="3200" baseline="30000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been crucified with Christ and I no longer live,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Christ lives in me.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vital to know that Christ lives in you.</a:t>
            </a:r>
            <a:endParaRPr lang="en-US" sz="32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Christianity is NOT 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DO-It-Yourself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plan,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marriage partnership, and you are the bride of Christ!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1:27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Christ in you, your hope of glory.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584" y="656302"/>
            <a:ext cx="1140590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2:20 (NIV) </a:t>
            </a:r>
            <a:r>
              <a:rPr lang="en-US" sz="3200" baseline="30000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been crucified with Christ and I no longer live, but Christ lives in me.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live in the body, I live by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Son of God.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new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 the new “ I ” ]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designed to operate on the currency of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means moment-by-moment as we choose to walk by 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we allow Christ to live His divine 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and through us.</a:t>
            </a: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en-US" sz="32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religiosity, or human effort, BUT rather this is us participating in the divine nature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(Christ doesn’t take us kicking, screaming).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479" y="640966"/>
            <a:ext cx="112683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SIMPLE PARAPHRASE OF GALATIANS 2:20 [GOSPEL]:</a:t>
            </a:r>
          </a:p>
          <a:p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 gave His life </a:t>
            </a:r>
            <a:r>
              <a:rPr lang="en-US" sz="3200" i="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give His LIFE </a:t>
            </a:r>
            <a:r>
              <a:rPr lang="en-US" sz="3200" i="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live His life </a:t>
            </a:r>
            <a:r>
              <a:rPr lang="en-US" sz="3200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US" sz="3200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584" y="656302"/>
            <a:ext cx="1140590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FINAL QUESTIONS: </a:t>
            </a:r>
            <a:endParaRPr lang="en-US" sz="3200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many times will the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flesh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fail to live righteously? </a:t>
            </a:r>
          </a:p>
          <a:p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Hint: Romans 7:18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what part of you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dwells no good thing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might be considered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“dirty and rotten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Does Romans 6:11 instruct us to count (reckon) ourselves dead to sin and alive to Christ?</a:t>
            </a:r>
          </a:p>
          <a:p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i="1" dirty="0"/>
              <a:t>— </a:t>
            </a:r>
            <a:r>
              <a:rPr lang="en-US" sz="3200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faith!</a:t>
            </a:r>
          </a:p>
          <a:p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4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798" y="674409"/>
            <a:ext cx="1140590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FINAL QUESTIONS </a:t>
            </a:r>
            <a:r>
              <a:rPr lang="en-US" sz="32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(continued): </a:t>
            </a:r>
            <a:endParaRPr lang="en-US" sz="3200" i="1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Will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“Christ in you”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 fail to live the Christian life in absolute perfection?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part of you has already been created to be like God in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“true righteousness and holiness”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(Eph 4:24)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God’s spiritual birth into resurrection life leave you a dirty, rotten sinner?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Will we define ourselves by our sins, or by our savior and the identity we have been given in Him?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DCCF0-9738-1643-3810-ACDF3438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1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7810CC-8F57-F44E-E2D8-4FB8DE9D95D5}"/>
              </a:ext>
            </a:extLst>
          </p:cNvPr>
          <p:cNvSpPr txBox="1"/>
          <p:nvPr/>
        </p:nvSpPr>
        <p:spPr>
          <a:xfrm>
            <a:off x="2813365" y="3105834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5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148C96-F9D9-204A-02B7-88C89B56709E}"/>
              </a:ext>
            </a:extLst>
          </p:cNvPr>
          <p:cNvSpPr txBox="1"/>
          <p:nvPr/>
        </p:nvSpPr>
        <p:spPr>
          <a:xfrm>
            <a:off x="560717" y="305068"/>
            <a:ext cx="1148175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 WHAT CONSTITUTES A PROMISE OF GOD?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simplified definition: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statement, declaration, pronouncement, 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when God literally says, “I will” 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constitutes a surety, or guarantee of performance by God.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pledge that “the thing promised”, or what God “states or declares” will without any doubt, come to pass.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 God is omnipotent (all-powerful) we never have to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wonder, fear, or doubt that His promises </a:t>
            </a:r>
            <a:r>
              <a:rPr lang="en-US" sz="32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to pass.</a:t>
            </a:r>
          </a:p>
        </p:txBody>
      </p:sp>
    </p:spTree>
    <p:extLst>
      <p:ext uri="{BB962C8B-B14F-4D97-AF65-F5344CB8AC3E}">
        <p14:creationId xmlns:p14="http://schemas.microsoft.com/office/powerpoint/2010/main" val="18586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367" y="726504"/>
            <a:ext cx="1126326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THE RESURRECTION THERE IS ABSOLUTELY NO HOPE TO REDEEM THE CURSE OF SIN &amp; DEATH.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Apostle Paul emphasized this very point to the Corinthians: </a:t>
            </a:r>
            <a:endParaRPr lang="en-US" sz="32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15:16-19 (NIV) 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if the dead are not raised, then Christ has not been raised either.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if Christ has not been raised, your faith is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futile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you are still in your sins.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those also who have fallen asleep in Christ are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only for this life we have hope in Christ,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be pitied more than all men.</a:t>
            </a:r>
            <a:r>
              <a:rPr lang="en-US" sz="3200" dirty="0">
                <a:solidFill>
                  <a:srgbClr val="7F7F7F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23" y="518275"/>
            <a:ext cx="1170462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FEW VERSES LATER THE APOSTLE PAUL ALSO SAID: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15:32 (NASB)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If the dead are not raised,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cap="sm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eat and drink, for tomorrow we die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Epicurean philosophy would be great to live by IF: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is no God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is no Gospel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is no Resurrection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those who believe, there is robust and abundant evidence that: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is a God </a:t>
            </a:r>
            <a:r>
              <a:rPr lang="en-US" sz="28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(and He is good… always good)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is a Gospel </a:t>
            </a:r>
            <a:r>
              <a:rPr lang="en-US" sz="28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(Good news!)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is a Resurrection </a:t>
            </a:r>
            <a:r>
              <a:rPr lang="en-US" sz="28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(new inner life now, and a new body and world to come)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63" y="255724"/>
            <a:ext cx="11704622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resurrection LIFE leave us dirty, rotten, and wicked?</a:t>
            </a:r>
            <a:endParaRPr lang="en-US" sz="320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Jeremiah 17:9 (NIV)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heart 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[innermost desires]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deceitful above all things and beyond cure 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[desperately wicked or sick].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can understand it?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more to the story: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fascinating that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Moses 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(who pre-dates Jeremiah by ~1000 years!)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prophesied that the Lord would circumcise [cut away] the 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hard, stubborn, stiff, deceitful, wicked hearts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of His people.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Deuteronomy 30:6 (NIV)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LORD your God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circumcise your hearts and the hearts of your descendants,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that you may love him with all your heart and with all your soul, and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live.</a:t>
            </a:r>
            <a:r>
              <a:rPr lang="en-US" sz="3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89" y="128975"/>
            <a:ext cx="1170462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Both Moses and Ezekiel write incredible prophesies (promises!) that God would give man both a New Heart and a New Spirit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(which are primary elements of born-again, resurrection LIFE)!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Ezekiel 11:19 (NIV) 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give them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undivided heart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put 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spirit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I will remove from them their heart of stone </a:t>
            </a:r>
            <a:r>
              <a:rPr lang="en-US" sz="3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[stiff, stubborn, hard]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give them a heart of flesh </a:t>
            </a:r>
            <a:r>
              <a:rPr lang="en-US" sz="3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[soft, pliable; indicative of love].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Ezekiel 36:26-27 (NIV) 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give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put 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you your heart of stone 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[stiff, stubborn, hard]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give you a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flesh 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[“soft” not sinful]</a:t>
            </a:r>
            <a:r>
              <a:rPr lang="en-US" sz="3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put my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you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move you to follow my decrees and be careful to keep my laws.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974" y="505122"/>
            <a:ext cx="108460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WHAT HAPPENS IN SPIRITUAL BIRTH?</a:t>
            </a:r>
          </a:p>
          <a:p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God “cuts away” and removes the old hard heart of stone (divine surgery).</a:t>
            </a:r>
            <a:endParaRPr lang="en-US" sz="3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God gives believers a new heart (innermost desires).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These are the desires of Christ (Godly desires).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ie. Every promise of God is fulfilled in… Christ!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God will give believers a New Spirit (His Spirit!).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Spirit is the power source to perform the desires of the New Heart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89" y="88662"/>
            <a:ext cx="1176950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explains the necessity of being born a 2</a:t>
            </a:r>
            <a:r>
              <a:rPr lang="en-US" sz="3200" b="1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</a:t>
            </a:r>
          </a:p>
          <a:p>
            <a:r>
              <a:rPr lang="en-US" sz="3200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Spirit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Pharisee named Nicodemus.</a:t>
            </a:r>
          </a:p>
          <a:p>
            <a:endParaRPr lang="en-US" sz="2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3:3-7, 9-10 (NASB) 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answered and said to him,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“Truly, truly, I say to you, unless one is born again he cannot see the kingdom of God.” 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Nicodemus said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Him, “How can a man be born when he is old? He cannot enter a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time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into his mother’s womb and be born, can he?” 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answered,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“Truly, truly, I say to you, unless one is born of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cannot enter into the kingdom of God. 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“That which is born of the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flesh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flesh, and that which is born of the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spirit. 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“Do not be amazed that I said to you, ‘You must be born again.’ 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Nicodemus said to Him, “How can these things be?” 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answered and said to him,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“Are you the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Israel and do not understand these things?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974" y="505122"/>
            <a:ext cx="108460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HOW DO WE KNOW THAT BEING BORN AGAIN OF THE SPIRIT COMES FROM RESURRECTION LIFE?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Peter 1:3-5 (NASB)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according to His [God’s] great mercy he has caused us to be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born again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living hope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resurrection of Jesus Christ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dead,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inheritance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is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imperishable and undefiled and will not fade away, reserved in heaven for you,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are protected by the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God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1:27 (NASB)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Christ in you, the hope of glory.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12244</TotalTime>
  <Words>5833</Words>
  <Application>Microsoft Office PowerPoint</Application>
  <PresentationFormat>Widescreen</PresentationFormat>
  <Paragraphs>795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Symbol</vt:lpstr>
      <vt:lpstr>Times New Roman</vt:lpstr>
      <vt:lpstr>2_Vapor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 Maintenance</dc:creator>
  <cp:lastModifiedBy>Scott B.</cp:lastModifiedBy>
  <cp:revision>163</cp:revision>
  <dcterms:created xsi:type="dcterms:W3CDTF">2019-05-07T04:21:52Z</dcterms:created>
  <dcterms:modified xsi:type="dcterms:W3CDTF">2022-08-28T13:50:06Z</dcterms:modified>
</cp:coreProperties>
</file>